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20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ype="http://schemas.openxmlformats.org/officeDocument/2006/relationships/presProps" Target="presProps.xml"/>  <Relationship Id="rId17" Type="http://schemas.openxmlformats.org/officeDocument/2006/relationships/viewProps" Target="viewProps.xml"/>  <Relationship Id="rId18" Type="http://schemas.openxmlformats.org/officeDocument/2006/relationships/theme" Target="theme/theme1.xml"/>  <Relationship Id="rId19" Type="http://schemas.openxmlformats.org/officeDocument/2006/relationships/tableStyles" Target="tableStyles.xml"/>  <Relationship Id="rId20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16d2b55-a941-41ab-89dc-0fcbeb495f4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2a06ef9-70e4-4dd9-9752-e1191a0042e9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0b4f41f-bc49-487b-a9a9-a4084dfdd86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f5997f5-9bdf-4e2b-820f-a1aeeb7647d1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6a0f29db-8e0e-4fcb-9406-404ef7a3ae5f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69fb6ede-7aa6-443c-ad74-2b9cc6e3077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7f3d634-e566-4d55-acec-053f6c553d5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01471e9-508e-4175-b39d-290b3455b4a1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b48849e-cd19-4e12-99d4-f43a3f880b88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8a1dbc4-0c54-459f-9d37-b281bc62a83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34741bb-3c76-4003-94d8-1e3be92e402f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1ee6032-7c3f-45a4-8c50-e5a3f12df193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73630c6-4747-48cf-8450-11a1bbaa04c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4d0c1be-ced0-4b15-a3b0-f278fef96007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2022-09-08T21:26:43.336Z</dcterms:created>
  <dcterms:modified xsi:type="dcterms:W3CDTF">2022-09-08T21:26:43.336Z</dcterms:modified>
</cp:coreProperties>
</file>