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533"/>
    <a:srgbClr val="FFFF05"/>
    <a:srgbClr val="00FF00"/>
    <a:srgbClr val="FFFFFF"/>
    <a:srgbClr val="3A5EA5"/>
    <a:srgbClr val="334B47"/>
    <a:srgbClr val="2A3E3B"/>
    <a:srgbClr val="3F5C57"/>
    <a:srgbClr val="2F7F10"/>
    <a:srgbClr val="2CA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3" y="6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A339-3140-966D-DFDF-F997C000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9771D-5C74-9944-3420-3CE63E79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A194-A053-9563-1593-6AF16E60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A499-022A-3368-B187-4628ECB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DE5C3-F5ED-B9A7-C0DB-40707A03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D0B9-6D10-AE96-AC99-5959CEF8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77B37-731A-1706-D0DE-3CF4DDCD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37091-1280-4ECA-D4AB-AA01B14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D9EE-B311-3D62-5D3D-1C1D873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7250D-D5AB-B250-6C70-8E02B64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C9688B-AC70-0156-0A44-30B153A21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0AA86-D8AC-E111-2A68-F3BB6A4D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6F119-EE19-7EA4-AE7E-B0B22BEE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617A-2BC9-A0F7-82E4-F71EAD88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F96E-8A39-4132-7523-6563FEA5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2E69-0907-3EC3-58F1-4E14E236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0E83-C776-D9FF-B3F5-4AE0F75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B9D3-C93C-DE2C-633D-0060A637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61993-9836-279D-F9EB-4445C3AD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6C77B-542B-894F-89AD-DFC2379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320B-02FA-7E96-8273-0525CEDE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A7FB2-9D5F-1239-2C97-8A51D05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44B14-45D9-6AC6-1DCA-8DAAE3F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61D1-EAEA-D07D-CFEE-10EFF82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3C373-4179-C04B-A1DE-C4175D75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E75E-0277-60B2-7B1F-B8E149EF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F47A-FB57-50F8-3CD3-D70B7CF4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E3B0D-1DBF-96F2-C955-B3C600B7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C2CA3-E260-C33F-B715-A12C6752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F086D-0C8E-2C5F-171F-57EB3E4B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0C764-D04C-50FE-0DB5-913C7D1A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EF95-240D-9F81-341A-544419AC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13104-EBC6-DA5E-0DA8-CAF80718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B4F68-AAC4-2892-6F5B-552C8B9B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10B3B-E06C-45B1-FFFE-577E48B0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06FC0-C056-0545-9724-78FC6BAF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7DC8F-2631-CB3F-91C2-D81AA9A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02699-BF57-DBFF-D517-EE31B5BE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62BD3-E057-67C5-10FC-AE8BB03C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EC89-F683-8973-F416-C9CE853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7FD2E-1E2E-F646-BD44-3B3231D8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226F7-71AA-9B33-279B-F457A24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7FED0-C1CF-77F8-EE2E-44674E1A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BA5B2-1FB9-9069-6AD2-6ADC52A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A6E9A-CCE8-02B8-3751-17CA2EF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B56F1-8BB6-F0A4-5AF7-1679A09A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A220-DB9E-4D3B-A497-76050801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FA219-E3ED-0FB9-FBDD-1A5FC8AB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EEED1-2D71-A359-E9EB-BA03233B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1EE1-E4D2-5D3B-2102-7FD85D0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94AC1-E471-1A03-CAFC-539D4FB2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E29D2-F670-CBD4-17B0-F192201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0ADA6-3615-7590-AFF6-9A4EA278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5ECC1-BA53-8974-7137-236F1C82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C097-A063-49E5-616B-177DD538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14AE4-E67C-50E7-D046-33B2CB7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60CD5-40B5-0C3E-4B60-270C11FF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400EA-36BC-9D20-2129-6F9BBBF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65DA0-478B-9601-647C-9388D52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88F85-F9DB-4027-3D16-BEC86D37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CDF8-274E-B3DB-35D5-3BF27522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74AD-C78F-D692-7D88-0BC63918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5830C-FD2F-319C-2AC4-22A66777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D8ECD3-8110-A6BA-7077-4F0756CC259D}"/>
              </a:ext>
            </a:extLst>
          </p:cNvPr>
          <p:cNvSpPr/>
          <p:nvPr/>
        </p:nvSpPr>
        <p:spPr>
          <a:xfrm>
            <a:off x="1155029" y="1941259"/>
            <a:ext cx="8572499" cy="31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2BE206-E735-0496-7B3B-4776CD50D547}"/>
              </a:ext>
            </a:extLst>
          </p:cNvPr>
          <p:cNvSpPr/>
          <p:nvPr/>
        </p:nvSpPr>
        <p:spPr>
          <a:xfrm>
            <a:off x="1155029" y="1231232"/>
            <a:ext cx="8572499" cy="838197"/>
          </a:xfrm>
          <a:prstGeom prst="rect">
            <a:avLst/>
          </a:prstGeom>
          <a:solidFill>
            <a:srgbClr val="17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0D856-0288-EF12-0E66-BC81EF1A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0" y="2089481"/>
            <a:ext cx="857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D73134-7DF9-B139-4011-6D5F53A342C0}"/>
              </a:ext>
            </a:extLst>
          </p:cNvPr>
          <p:cNvSpPr txBox="1"/>
          <p:nvPr/>
        </p:nvSpPr>
        <p:spPr>
          <a:xfrm>
            <a:off x="3127214" y="1335841"/>
            <a:ext cx="3007895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/>
          <a:p>
            <a:pPr algn="dist"/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人体感知实验室</a:t>
            </a:r>
            <a:endParaRPr lang="en-US" altLang="zh-CN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1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uman </a:t>
            </a:r>
            <a:r>
              <a:rPr lang="en-US" altLang="zh-CN" sz="1400" b="1">
                <a:solidFill>
                  <a:srgbClr val="00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erception </a:t>
            </a:r>
            <a:r>
              <a:rPr lang="en-US" altLang="zh-CN" sz="1400" b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aboratory</a:t>
            </a:r>
            <a:endParaRPr lang="zh-CN" altLang="en-US" sz="1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1F39C-9E23-4D88-AB48-E4C438626676}"/>
              </a:ext>
            </a:extLst>
          </p:cNvPr>
          <p:cNvSpPr txBox="1"/>
          <p:nvPr/>
        </p:nvSpPr>
        <p:spPr>
          <a:xfrm>
            <a:off x="7024434" y="1626596"/>
            <a:ext cx="260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School of Intelligent Systems Engineering</a:t>
            </a:r>
          </a:p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Sun Yat-sen University</a:t>
            </a:r>
            <a:endParaRPr lang="zh-CN" altLang="en-US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D6104-3182-2A7E-273F-0799847E0008}"/>
              </a:ext>
            </a:extLst>
          </p:cNvPr>
          <p:cNvSpPr txBox="1"/>
          <p:nvPr/>
        </p:nvSpPr>
        <p:spPr>
          <a:xfrm>
            <a:off x="7024432" y="1343860"/>
            <a:ext cx="257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 智能工程学院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F66CFD-D6BC-6DB4-4324-0FBFDC9D74A4}"/>
              </a:ext>
            </a:extLst>
          </p:cNvPr>
          <p:cNvSpPr/>
          <p:nvPr/>
        </p:nvSpPr>
        <p:spPr>
          <a:xfrm>
            <a:off x="1438887" y="1388874"/>
            <a:ext cx="162560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FB3F61A-DD63-0A56-4C40-04A68BF8F184}"/>
              </a:ext>
            </a:extLst>
          </p:cNvPr>
          <p:cNvSpPr/>
          <p:nvPr/>
        </p:nvSpPr>
        <p:spPr>
          <a:xfrm>
            <a:off x="1812037" y="1388874"/>
            <a:ext cx="59356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BB4FFA9-DBC2-0BFB-646B-82619D3E0215}"/>
              </a:ext>
            </a:extLst>
          </p:cNvPr>
          <p:cNvSpPr/>
          <p:nvPr/>
        </p:nvSpPr>
        <p:spPr>
          <a:xfrm>
            <a:off x="1452338" y="1624017"/>
            <a:ext cx="399322" cy="46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577819-AAFE-8B4D-C13C-041D34FECD16}"/>
              </a:ext>
            </a:extLst>
          </p:cNvPr>
          <p:cNvSpPr/>
          <p:nvPr/>
        </p:nvSpPr>
        <p:spPr>
          <a:xfrm>
            <a:off x="2000375" y="1390317"/>
            <a:ext cx="123695" cy="53089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5DB313D-64DD-C694-F123-1854A97D308D}"/>
              </a:ext>
            </a:extLst>
          </p:cNvPr>
          <p:cNvSpPr/>
          <p:nvPr/>
        </p:nvSpPr>
        <p:spPr>
          <a:xfrm>
            <a:off x="2000529" y="1373082"/>
            <a:ext cx="426085" cy="3960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27EFF1-AD33-E8BE-87CC-1E416F445DB7}"/>
              </a:ext>
            </a:extLst>
          </p:cNvPr>
          <p:cNvSpPr/>
          <p:nvPr/>
        </p:nvSpPr>
        <p:spPr>
          <a:xfrm>
            <a:off x="2518349" y="1388874"/>
            <a:ext cx="123695" cy="53089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BF80851-F678-ADD4-2159-4A4B8CF73400}"/>
              </a:ext>
            </a:extLst>
          </p:cNvPr>
          <p:cNvSpPr/>
          <p:nvPr/>
        </p:nvSpPr>
        <p:spPr>
          <a:xfrm>
            <a:off x="2518349" y="1868292"/>
            <a:ext cx="451067" cy="514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25D02C6-23E1-EB91-77F3-2BEF5B4D6D64}"/>
              </a:ext>
            </a:extLst>
          </p:cNvPr>
          <p:cNvSpPr/>
          <p:nvPr/>
        </p:nvSpPr>
        <p:spPr>
          <a:xfrm>
            <a:off x="2124071" y="1442085"/>
            <a:ext cx="252417" cy="253366"/>
          </a:xfrm>
          <a:prstGeom prst="ellipse">
            <a:avLst/>
          </a:prstGeom>
          <a:solidFill>
            <a:srgbClr val="172533"/>
          </a:solidFill>
          <a:ln>
            <a:solidFill>
              <a:srgbClr val="17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86899FE-1584-C53D-693B-3175F132D38D}"/>
              </a:ext>
            </a:extLst>
          </p:cNvPr>
          <p:cNvSpPr/>
          <p:nvPr/>
        </p:nvSpPr>
        <p:spPr>
          <a:xfrm>
            <a:off x="2204483" y="1517992"/>
            <a:ext cx="97138" cy="10155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9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8ABCB7DD-12BB-D0FC-3B09-F71FC826370E}"/>
              </a:ext>
            </a:extLst>
          </p:cNvPr>
          <p:cNvSpPr/>
          <p:nvPr/>
        </p:nvSpPr>
        <p:spPr>
          <a:xfrm>
            <a:off x="5325979" y="2464877"/>
            <a:ext cx="4627321" cy="838197"/>
          </a:xfrm>
          <a:prstGeom prst="rect">
            <a:avLst/>
          </a:prstGeom>
          <a:solidFill>
            <a:srgbClr val="17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4273B2-3542-815C-D520-D97C3B1083BA}"/>
              </a:ext>
            </a:extLst>
          </p:cNvPr>
          <p:cNvSpPr/>
          <p:nvPr/>
        </p:nvSpPr>
        <p:spPr>
          <a:xfrm>
            <a:off x="1825752" y="2237740"/>
            <a:ext cx="257048" cy="731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5930AB-879A-A9BE-E736-4A87A18A6AD1}"/>
              </a:ext>
            </a:extLst>
          </p:cNvPr>
          <p:cNvSpPr/>
          <p:nvPr/>
        </p:nvSpPr>
        <p:spPr>
          <a:xfrm>
            <a:off x="2342002" y="2237740"/>
            <a:ext cx="93857" cy="731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94334C-658B-0F9C-06E3-36603CF1D450}"/>
              </a:ext>
            </a:extLst>
          </p:cNvPr>
          <p:cNvSpPr/>
          <p:nvPr/>
        </p:nvSpPr>
        <p:spPr>
          <a:xfrm>
            <a:off x="1920240" y="2545080"/>
            <a:ext cx="515620" cy="67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177F30-F4F6-AE4A-9AA2-543141BF9F03}"/>
              </a:ext>
            </a:extLst>
          </p:cNvPr>
          <p:cNvSpPr/>
          <p:nvPr/>
        </p:nvSpPr>
        <p:spPr>
          <a:xfrm>
            <a:off x="2526598" y="2237740"/>
            <a:ext cx="211645" cy="73152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7FF328-D127-0E3D-DAD3-3E54F55458B8}"/>
              </a:ext>
            </a:extLst>
          </p:cNvPr>
          <p:cNvSpPr/>
          <p:nvPr/>
        </p:nvSpPr>
        <p:spPr>
          <a:xfrm>
            <a:off x="2578100" y="2241550"/>
            <a:ext cx="556260" cy="55626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631A24-019D-4207-B458-2D1F9E3BCE63}"/>
              </a:ext>
            </a:extLst>
          </p:cNvPr>
          <p:cNvSpPr/>
          <p:nvPr/>
        </p:nvSpPr>
        <p:spPr>
          <a:xfrm>
            <a:off x="3185862" y="2237740"/>
            <a:ext cx="235518" cy="73152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4B337F-735F-5060-01D2-F619714E73C7}"/>
              </a:ext>
            </a:extLst>
          </p:cNvPr>
          <p:cNvSpPr/>
          <p:nvPr/>
        </p:nvSpPr>
        <p:spPr>
          <a:xfrm>
            <a:off x="3258819" y="2913888"/>
            <a:ext cx="623333" cy="553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6EC4EB2-08E4-4F92-FBBC-E85967ACBE84}"/>
              </a:ext>
            </a:extLst>
          </p:cNvPr>
          <p:cNvSpPr/>
          <p:nvPr/>
        </p:nvSpPr>
        <p:spPr>
          <a:xfrm>
            <a:off x="2668042" y="2332639"/>
            <a:ext cx="374082" cy="374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5666E8-F097-5FF8-A68B-F66BB3604512}"/>
              </a:ext>
            </a:extLst>
          </p:cNvPr>
          <p:cNvSpPr/>
          <p:nvPr/>
        </p:nvSpPr>
        <p:spPr>
          <a:xfrm>
            <a:off x="1956435" y="3188398"/>
            <a:ext cx="162560" cy="571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D1F036-7F5F-DAD6-4333-8283516CB126}"/>
              </a:ext>
            </a:extLst>
          </p:cNvPr>
          <p:cNvSpPr/>
          <p:nvPr/>
        </p:nvSpPr>
        <p:spPr>
          <a:xfrm>
            <a:off x="2412698" y="3188398"/>
            <a:ext cx="59356" cy="571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E478F0-8588-2DC5-0708-41F279C9BC72}"/>
              </a:ext>
            </a:extLst>
          </p:cNvPr>
          <p:cNvSpPr/>
          <p:nvPr/>
        </p:nvSpPr>
        <p:spPr>
          <a:xfrm>
            <a:off x="1955275" y="3352003"/>
            <a:ext cx="515620" cy="67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A9928A-B940-5DBE-51C1-9487E21ABA9F}"/>
              </a:ext>
            </a:extLst>
          </p:cNvPr>
          <p:cNvSpPr/>
          <p:nvPr/>
        </p:nvSpPr>
        <p:spPr>
          <a:xfrm>
            <a:off x="2640591" y="3188398"/>
            <a:ext cx="133847" cy="57112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71B3999-50B7-7262-7C6E-DFE10DB72A09}"/>
              </a:ext>
            </a:extLst>
          </p:cNvPr>
          <p:cNvSpPr/>
          <p:nvPr/>
        </p:nvSpPr>
        <p:spPr>
          <a:xfrm>
            <a:off x="2652234" y="3172489"/>
            <a:ext cx="426085" cy="42608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C50DA8-3BD2-08FE-B670-6A2DBDE103E3}"/>
              </a:ext>
            </a:extLst>
          </p:cNvPr>
          <p:cNvSpPr/>
          <p:nvPr/>
        </p:nvSpPr>
        <p:spPr>
          <a:xfrm>
            <a:off x="3220503" y="3188398"/>
            <a:ext cx="148944" cy="57112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2B639DF-44F2-0B4A-8654-2D7C19F55F58}"/>
              </a:ext>
            </a:extLst>
          </p:cNvPr>
          <p:cNvSpPr/>
          <p:nvPr/>
        </p:nvSpPr>
        <p:spPr>
          <a:xfrm>
            <a:off x="3222057" y="3704146"/>
            <a:ext cx="623333" cy="553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64E3617-2F59-F32F-1AF0-9094105CCF9F}"/>
              </a:ext>
            </a:extLst>
          </p:cNvPr>
          <p:cNvSpPr/>
          <p:nvPr/>
        </p:nvSpPr>
        <p:spPr>
          <a:xfrm>
            <a:off x="2746324" y="3234281"/>
            <a:ext cx="286540" cy="286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88192A-552E-D386-018C-286A31B1077C}"/>
              </a:ext>
            </a:extLst>
          </p:cNvPr>
          <p:cNvSpPr/>
          <p:nvPr/>
        </p:nvSpPr>
        <p:spPr>
          <a:xfrm>
            <a:off x="2065197" y="4086687"/>
            <a:ext cx="162560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CDA3FF5-055A-0F20-BDE6-56E71120BACD}"/>
              </a:ext>
            </a:extLst>
          </p:cNvPr>
          <p:cNvSpPr/>
          <p:nvPr/>
        </p:nvSpPr>
        <p:spPr>
          <a:xfrm>
            <a:off x="2479550" y="4086687"/>
            <a:ext cx="59356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7E38E3-F18D-18E0-CD58-06D66AF6B2EE}"/>
              </a:ext>
            </a:extLst>
          </p:cNvPr>
          <p:cNvSpPr/>
          <p:nvPr/>
        </p:nvSpPr>
        <p:spPr>
          <a:xfrm>
            <a:off x="2085199" y="4214784"/>
            <a:ext cx="452547" cy="6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2513907-AD0E-7A05-4D47-EA9015BF131A}"/>
              </a:ext>
            </a:extLst>
          </p:cNvPr>
          <p:cNvSpPr/>
          <p:nvPr/>
        </p:nvSpPr>
        <p:spPr>
          <a:xfrm>
            <a:off x="2657736" y="4088130"/>
            <a:ext cx="133847" cy="53089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4ABE98B-9300-E5E7-02A2-E6F6081D6DFF}"/>
              </a:ext>
            </a:extLst>
          </p:cNvPr>
          <p:cNvSpPr/>
          <p:nvPr/>
        </p:nvSpPr>
        <p:spPr>
          <a:xfrm>
            <a:off x="2668042" y="4071530"/>
            <a:ext cx="426085" cy="3960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C67DE56-E481-07A6-3B8E-1EA6795D1D8B}"/>
              </a:ext>
            </a:extLst>
          </p:cNvPr>
          <p:cNvSpPr/>
          <p:nvPr/>
        </p:nvSpPr>
        <p:spPr>
          <a:xfrm>
            <a:off x="3185862" y="4086687"/>
            <a:ext cx="148944" cy="53089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3915EF-5E5D-1F4A-329A-5C689FF8BE37}"/>
              </a:ext>
            </a:extLst>
          </p:cNvPr>
          <p:cNvSpPr/>
          <p:nvPr/>
        </p:nvSpPr>
        <p:spPr>
          <a:xfrm>
            <a:off x="3217962" y="4566105"/>
            <a:ext cx="483168" cy="514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09C195E-413D-E440-208B-3BFB19B2F0AD}"/>
              </a:ext>
            </a:extLst>
          </p:cNvPr>
          <p:cNvSpPr/>
          <p:nvPr/>
        </p:nvSpPr>
        <p:spPr>
          <a:xfrm>
            <a:off x="2762132" y="4123492"/>
            <a:ext cx="286540" cy="2663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9B87E9-8D27-2A14-3799-37C6290D6080}"/>
              </a:ext>
            </a:extLst>
          </p:cNvPr>
          <p:cNvSpPr/>
          <p:nvPr/>
        </p:nvSpPr>
        <p:spPr>
          <a:xfrm>
            <a:off x="5791713" y="2637870"/>
            <a:ext cx="136201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C45906-57C2-B3FC-E752-4BFDB88C1AE7}"/>
              </a:ext>
            </a:extLst>
          </p:cNvPr>
          <p:cNvSpPr/>
          <p:nvPr/>
        </p:nvSpPr>
        <p:spPr>
          <a:xfrm>
            <a:off x="5953456" y="2812514"/>
            <a:ext cx="116100" cy="1290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546C5D9-C517-97B7-603B-8A85E576856C}"/>
              </a:ext>
            </a:extLst>
          </p:cNvPr>
          <p:cNvSpPr/>
          <p:nvPr/>
        </p:nvSpPr>
        <p:spPr>
          <a:xfrm>
            <a:off x="6099093" y="2637870"/>
            <a:ext cx="66909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EA58835-8DE5-0E88-12E6-9D9E61B3A43B}"/>
              </a:ext>
            </a:extLst>
          </p:cNvPr>
          <p:cNvSpPr/>
          <p:nvPr/>
        </p:nvSpPr>
        <p:spPr>
          <a:xfrm>
            <a:off x="6275080" y="2640156"/>
            <a:ext cx="136201" cy="53089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BEADC33-CB9A-11B6-89B6-1873DA6C3D5F}"/>
              </a:ext>
            </a:extLst>
          </p:cNvPr>
          <p:cNvSpPr/>
          <p:nvPr/>
        </p:nvSpPr>
        <p:spPr>
          <a:xfrm>
            <a:off x="6436823" y="2642190"/>
            <a:ext cx="173706" cy="27169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2E1011A-AA7D-C08B-6693-523D89B79047}"/>
              </a:ext>
            </a:extLst>
          </p:cNvPr>
          <p:cNvSpPr/>
          <p:nvPr/>
        </p:nvSpPr>
        <p:spPr>
          <a:xfrm>
            <a:off x="6725282" y="2637870"/>
            <a:ext cx="136201" cy="53089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FAB8BC1-DE75-706C-4850-0E1B4BA85CC7}"/>
              </a:ext>
            </a:extLst>
          </p:cNvPr>
          <p:cNvSpPr/>
          <p:nvPr/>
        </p:nvSpPr>
        <p:spPr>
          <a:xfrm>
            <a:off x="6891020" y="3039700"/>
            <a:ext cx="169711" cy="12906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EA9ABCA-C280-6794-0B73-A00BD8836294}"/>
              </a:ext>
            </a:extLst>
          </p:cNvPr>
          <p:cNvSpPr/>
          <p:nvPr/>
        </p:nvSpPr>
        <p:spPr>
          <a:xfrm>
            <a:off x="4625939" y="3909662"/>
            <a:ext cx="8572499" cy="838197"/>
          </a:xfrm>
          <a:prstGeom prst="rect">
            <a:avLst/>
          </a:prstGeom>
          <a:solidFill>
            <a:srgbClr val="17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28B8A31-F1AC-91D5-D088-B7668A32704B}"/>
              </a:ext>
            </a:extLst>
          </p:cNvPr>
          <p:cNvSpPr/>
          <p:nvPr/>
        </p:nvSpPr>
        <p:spPr>
          <a:xfrm>
            <a:off x="4909797" y="4067304"/>
            <a:ext cx="162560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19B3E0-E407-B9F3-3CFC-9EEF8AA79165}"/>
              </a:ext>
            </a:extLst>
          </p:cNvPr>
          <p:cNvSpPr/>
          <p:nvPr/>
        </p:nvSpPr>
        <p:spPr>
          <a:xfrm>
            <a:off x="5282947" y="4067304"/>
            <a:ext cx="59356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3B095A9-D240-D733-9570-E75CF313C36D}"/>
              </a:ext>
            </a:extLst>
          </p:cNvPr>
          <p:cNvSpPr/>
          <p:nvPr/>
        </p:nvSpPr>
        <p:spPr>
          <a:xfrm>
            <a:off x="4923248" y="4302447"/>
            <a:ext cx="399322" cy="46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A5F8DE5-BB12-ACDE-4FF2-81019A3B40C8}"/>
              </a:ext>
            </a:extLst>
          </p:cNvPr>
          <p:cNvSpPr/>
          <p:nvPr/>
        </p:nvSpPr>
        <p:spPr>
          <a:xfrm>
            <a:off x="5471285" y="4068747"/>
            <a:ext cx="123695" cy="53089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A30E5D0-450A-7D5F-4043-5A9DB9ADB947}"/>
              </a:ext>
            </a:extLst>
          </p:cNvPr>
          <p:cNvSpPr/>
          <p:nvPr/>
        </p:nvSpPr>
        <p:spPr>
          <a:xfrm>
            <a:off x="5989259" y="4067304"/>
            <a:ext cx="123695" cy="53089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627E08D-2EA5-E9AE-0CC9-5D5AA21BFD63}"/>
              </a:ext>
            </a:extLst>
          </p:cNvPr>
          <p:cNvSpPr/>
          <p:nvPr/>
        </p:nvSpPr>
        <p:spPr>
          <a:xfrm>
            <a:off x="5989259" y="4546722"/>
            <a:ext cx="451067" cy="514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DE30413-18BB-671F-D878-0380120A2D19}"/>
              </a:ext>
            </a:extLst>
          </p:cNvPr>
          <p:cNvSpPr/>
          <p:nvPr/>
        </p:nvSpPr>
        <p:spPr>
          <a:xfrm>
            <a:off x="5645625" y="4096702"/>
            <a:ext cx="71224" cy="29314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87E1226-5886-2805-F664-B0EDA004D3C8}"/>
              </a:ext>
            </a:extLst>
          </p:cNvPr>
          <p:cNvSpPr/>
          <p:nvPr/>
        </p:nvSpPr>
        <p:spPr>
          <a:xfrm>
            <a:off x="5756507" y="4150405"/>
            <a:ext cx="71224" cy="18573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KM32586</dc:creator>
  <cp:lastModifiedBy>KM32586</cp:lastModifiedBy>
  <cp:revision>16</cp:revision>
  <dcterms:created xsi:type="dcterms:W3CDTF">2022-07-14T00:53:52Z</dcterms:created>
  <dcterms:modified xsi:type="dcterms:W3CDTF">2022-07-14T09:16:57Z</dcterms:modified>
</cp:coreProperties>
</file>