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3"/>
    <a:srgbClr val="FFFF05"/>
    <a:srgbClr val="00FF00"/>
    <a:srgbClr val="FFFFFF"/>
    <a:srgbClr val="3A5EA5"/>
    <a:srgbClr val="334B47"/>
    <a:srgbClr val="2A3E3B"/>
    <a:srgbClr val="3F5C57"/>
    <a:srgbClr val="2F7F10"/>
    <a:srgbClr val="2CA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8ECD3-8110-A6BA-7077-4F0756CC259D}"/>
              </a:ext>
            </a:extLst>
          </p:cNvPr>
          <p:cNvSpPr/>
          <p:nvPr/>
        </p:nvSpPr>
        <p:spPr>
          <a:xfrm>
            <a:off x="1155029" y="1941259"/>
            <a:ext cx="8572499" cy="31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17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89481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5841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人体感知实验室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uman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erception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aboratory</a:t>
            </a:r>
            <a:endParaRPr lang="zh-CN" altLang="en-US" sz="1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F66CFD-D6BC-6DB4-4324-0FBFDC9D74A4}"/>
              </a:ext>
            </a:extLst>
          </p:cNvPr>
          <p:cNvSpPr/>
          <p:nvPr/>
        </p:nvSpPr>
        <p:spPr>
          <a:xfrm>
            <a:off x="1438887" y="1388874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B3F61A-DD63-0A56-4C40-04A68BF8F184}"/>
              </a:ext>
            </a:extLst>
          </p:cNvPr>
          <p:cNvSpPr/>
          <p:nvPr/>
        </p:nvSpPr>
        <p:spPr>
          <a:xfrm>
            <a:off x="1812037" y="1388874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B4FFA9-DBC2-0BFB-646B-82619D3E0215}"/>
              </a:ext>
            </a:extLst>
          </p:cNvPr>
          <p:cNvSpPr/>
          <p:nvPr/>
        </p:nvSpPr>
        <p:spPr>
          <a:xfrm>
            <a:off x="1438887" y="1576217"/>
            <a:ext cx="427310" cy="503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577819-AAFE-8B4D-C13C-041D34FECD16}"/>
              </a:ext>
            </a:extLst>
          </p:cNvPr>
          <p:cNvSpPr/>
          <p:nvPr/>
        </p:nvSpPr>
        <p:spPr>
          <a:xfrm>
            <a:off x="2000375" y="1390317"/>
            <a:ext cx="123695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5DB313D-64DD-C694-F123-1854A97D308D}"/>
              </a:ext>
            </a:extLst>
          </p:cNvPr>
          <p:cNvSpPr/>
          <p:nvPr/>
        </p:nvSpPr>
        <p:spPr>
          <a:xfrm>
            <a:off x="2000529" y="1373082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27EFF1-AD33-E8BE-87CC-1E416F445DB7}"/>
              </a:ext>
            </a:extLst>
          </p:cNvPr>
          <p:cNvSpPr/>
          <p:nvPr/>
        </p:nvSpPr>
        <p:spPr>
          <a:xfrm>
            <a:off x="2518349" y="1388874"/>
            <a:ext cx="123695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F80851-F678-ADD4-2159-4A4B8CF73400}"/>
              </a:ext>
            </a:extLst>
          </p:cNvPr>
          <p:cNvSpPr/>
          <p:nvPr/>
        </p:nvSpPr>
        <p:spPr>
          <a:xfrm>
            <a:off x="2518349" y="1868292"/>
            <a:ext cx="451067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5D02C6-23E1-EB91-77F3-2BEF5B4D6D64}"/>
              </a:ext>
            </a:extLst>
          </p:cNvPr>
          <p:cNvSpPr/>
          <p:nvPr/>
        </p:nvSpPr>
        <p:spPr>
          <a:xfrm>
            <a:off x="2076787" y="1422351"/>
            <a:ext cx="306565" cy="298841"/>
          </a:xfrm>
          <a:prstGeom prst="ellipse">
            <a:avLst/>
          </a:prstGeom>
          <a:solidFill>
            <a:srgbClr val="172533"/>
          </a:solidFill>
          <a:ln>
            <a:solidFill>
              <a:srgbClr val="17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D4273B2-3542-815C-D520-D97C3B1083BA}"/>
              </a:ext>
            </a:extLst>
          </p:cNvPr>
          <p:cNvSpPr/>
          <p:nvPr/>
        </p:nvSpPr>
        <p:spPr>
          <a:xfrm>
            <a:off x="1825752" y="2237740"/>
            <a:ext cx="257048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5930AB-879A-A9BE-E736-4A87A18A6AD1}"/>
              </a:ext>
            </a:extLst>
          </p:cNvPr>
          <p:cNvSpPr/>
          <p:nvPr/>
        </p:nvSpPr>
        <p:spPr>
          <a:xfrm>
            <a:off x="2342002" y="2237740"/>
            <a:ext cx="93857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4334C-658B-0F9C-06E3-36603CF1D450}"/>
              </a:ext>
            </a:extLst>
          </p:cNvPr>
          <p:cNvSpPr/>
          <p:nvPr/>
        </p:nvSpPr>
        <p:spPr>
          <a:xfrm>
            <a:off x="1920240" y="2545080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77F30-F4F6-AE4A-9AA2-543141BF9F03}"/>
              </a:ext>
            </a:extLst>
          </p:cNvPr>
          <p:cNvSpPr/>
          <p:nvPr/>
        </p:nvSpPr>
        <p:spPr>
          <a:xfrm>
            <a:off x="2526598" y="2237740"/>
            <a:ext cx="211645" cy="7315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7FF328-D127-0E3D-DAD3-3E54F55458B8}"/>
              </a:ext>
            </a:extLst>
          </p:cNvPr>
          <p:cNvSpPr/>
          <p:nvPr/>
        </p:nvSpPr>
        <p:spPr>
          <a:xfrm>
            <a:off x="2578100" y="2241550"/>
            <a:ext cx="556260" cy="55626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631A24-019D-4207-B458-2D1F9E3BCE63}"/>
              </a:ext>
            </a:extLst>
          </p:cNvPr>
          <p:cNvSpPr/>
          <p:nvPr/>
        </p:nvSpPr>
        <p:spPr>
          <a:xfrm>
            <a:off x="3185862" y="2237740"/>
            <a:ext cx="235518" cy="7315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B337F-735F-5060-01D2-F619714E73C7}"/>
              </a:ext>
            </a:extLst>
          </p:cNvPr>
          <p:cNvSpPr/>
          <p:nvPr/>
        </p:nvSpPr>
        <p:spPr>
          <a:xfrm>
            <a:off x="3258819" y="2913888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EC4EB2-08E4-4F92-FBBC-E85967ACBE84}"/>
              </a:ext>
            </a:extLst>
          </p:cNvPr>
          <p:cNvSpPr/>
          <p:nvPr/>
        </p:nvSpPr>
        <p:spPr>
          <a:xfrm>
            <a:off x="2668042" y="2332639"/>
            <a:ext cx="374082" cy="374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5666E8-F097-5FF8-A68B-F66BB3604512}"/>
              </a:ext>
            </a:extLst>
          </p:cNvPr>
          <p:cNvSpPr/>
          <p:nvPr/>
        </p:nvSpPr>
        <p:spPr>
          <a:xfrm>
            <a:off x="1956435" y="3188398"/>
            <a:ext cx="162560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D1F036-7F5F-DAD6-4333-8283516CB126}"/>
              </a:ext>
            </a:extLst>
          </p:cNvPr>
          <p:cNvSpPr/>
          <p:nvPr/>
        </p:nvSpPr>
        <p:spPr>
          <a:xfrm>
            <a:off x="2412698" y="3188398"/>
            <a:ext cx="59356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E478F0-8588-2DC5-0708-41F279C9BC72}"/>
              </a:ext>
            </a:extLst>
          </p:cNvPr>
          <p:cNvSpPr/>
          <p:nvPr/>
        </p:nvSpPr>
        <p:spPr>
          <a:xfrm>
            <a:off x="1955275" y="3352003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A9928A-B940-5DBE-51C1-9487E21ABA9F}"/>
              </a:ext>
            </a:extLst>
          </p:cNvPr>
          <p:cNvSpPr/>
          <p:nvPr/>
        </p:nvSpPr>
        <p:spPr>
          <a:xfrm>
            <a:off x="2640591" y="3188398"/>
            <a:ext cx="133847" cy="5711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1B3999-50B7-7262-7C6E-DFE10DB72A09}"/>
              </a:ext>
            </a:extLst>
          </p:cNvPr>
          <p:cNvSpPr/>
          <p:nvPr/>
        </p:nvSpPr>
        <p:spPr>
          <a:xfrm>
            <a:off x="2652234" y="3172489"/>
            <a:ext cx="426085" cy="42608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50DA8-3BD2-08FE-B670-6A2DBDE103E3}"/>
              </a:ext>
            </a:extLst>
          </p:cNvPr>
          <p:cNvSpPr/>
          <p:nvPr/>
        </p:nvSpPr>
        <p:spPr>
          <a:xfrm>
            <a:off x="3220503" y="3188398"/>
            <a:ext cx="148944" cy="5711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B639DF-44F2-0B4A-8654-2D7C19F55F58}"/>
              </a:ext>
            </a:extLst>
          </p:cNvPr>
          <p:cNvSpPr/>
          <p:nvPr/>
        </p:nvSpPr>
        <p:spPr>
          <a:xfrm>
            <a:off x="3222057" y="3704146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64E3617-2F59-F32F-1AF0-9094105CCF9F}"/>
              </a:ext>
            </a:extLst>
          </p:cNvPr>
          <p:cNvSpPr/>
          <p:nvPr/>
        </p:nvSpPr>
        <p:spPr>
          <a:xfrm>
            <a:off x="2746324" y="3234281"/>
            <a:ext cx="286540" cy="286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88192A-552E-D386-018C-286A31B1077C}"/>
              </a:ext>
            </a:extLst>
          </p:cNvPr>
          <p:cNvSpPr/>
          <p:nvPr/>
        </p:nvSpPr>
        <p:spPr>
          <a:xfrm>
            <a:off x="2065197" y="4086687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DA3FF5-055A-0F20-BDE6-56E71120BACD}"/>
              </a:ext>
            </a:extLst>
          </p:cNvPr>
          <p:cNvSpPr/>
          <p:nvPr/>
        </p:nvSpPr>
        <p:spPr>
          <a:xfrm>
            <a:off x="2479550" y="4086687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7E38E3-F18D-18E0-CD58-06D66AF6B2EE}"/>
              </a:ext>
            </a:extLst>
          </p:cNvPr>
          <p:cNvSpPr/>
          <p:nvPr/>
        </p:nvSpPr>
        <p:spPr>
          <a:xfrm>
            <a:off x="2085199" y="4214784"/>
            <a:ext cx="452547" cy="6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513907-AD0E-7A05-4D47-EA9015BF131A}"/>
              </a:ext>
            </a:extLst>
          </p:cNvPr>
          <p:cNvSpPr/>
          <p:nvPr/>
        </p:nvSpPr>
        <p:spPr>
          <a:xfrm>
            <a:off x="2657736" y="4088130"/>
            <a:ext cx="133847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4ABE98B-9300-E5E7-02A2-E6F6081D6DFF}"/>
              </a:ext>
            </a:extLst>
          </p:cNvPr>
          <p:cNvSpPr/>
          <p:nvPr/>
        </p:nvSpPr>
        <p:spPr>
          <a:xfrm>
            <a:off x="2668042" y="4071530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67DE56-E481-07A6-3B8E-1EA6795D1D8B}"/>
              </a:ext>
            </a:extLst>
          </p:cNvPr>
          <p:cNvSpPr/>
          <p:nvPr/>
        </p:nvSpPr>
        <p:spPr>
          <a:xfrm>
            <a:off x="3185862" y="4086687"/>
            <a:ext cx="148944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3915EF-5E5D-1F4A-329A-5C689FF8BE37}"/>
              </a:ext>
            </a:extLst>
          </p:cNvPr>
          <p:cNvSpPr/>
          <p:nvPr/>
        </p:nvSpPr>
        <p:spPr>
          <a:xfrm>
            <a:off x="3217962" y="4566105"/>
            <a:ext cx="483168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09C195E-413D-E440-208B-3BFB19B2F0AD}"/>
              </a:ext>
            </a:extLst>
          </p:cNvPr>
          <p:cNvSpPr/>
          <p:nvPr/>
        </p:nvSpPr>
        <p:spPr>
          <a:xfrm>
            <a:off x="2762132" y="4123492"/>
            <a:ext cx="286540" cy="2663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15</cp:revision>
  <dcterms:created xsi:type="dcterms:W3CDTF">2022-07-14T00:53:52Z</dcterms:created>
  <dcterms:modified xsi:type="dcterms:W3CDTF">2022-07-14T07:28:50Z</dcterms:modified>
</cp:coreProperties>
</file>