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533"/>
    <a:srgbClr val="FFFF05"/>
    <a:srgbClr val="00FF00"/>
    <a:srgbClr val="FFFFFF"/>
    <a:srgbClr val="3A5EA5"/>
    <a:srgbClr val="334B47"/>
    <a:srgbClr val="2A3E3B"/>
    <a:srgbClr val="3F5C57"/>
    <a:srgbClr val="2F7F10"/>
    <a:srgbClr val="2CA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9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23A339-3140-966D-DFDF-F997C000C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59771D-5C74-9944-3420-3CE63E792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DA194-A053-9563-1593-6AF16E60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3DA499-022A-3368-B187-4628ECB19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DE5C3-F5ED-B9A7-C0DB-40707A030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55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6DD0B9-6D10-AE96-AC99-5959CEF86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177B37-731A-1706-D0DE-3CF4DDCD92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837091-1280-4ECA-D4AB-AA01B140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9FD9EE-B311-3D62-5D3D-1C1D8731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7250D-D5AB-B250-6C70-8E02B644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911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FC9688B-AC70-0156-0A44-30B153A21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50AA86-D8AC-E111-2A68-F3BB6A4DF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6F119-EE19-7EA4-AE7E-B0B22BEE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E9617A-2BC9-A0F7-82E4-F71EAD880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35F96E-8A39-4132-7523-6563FEA51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2780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B2E69-0907-3EC3-58F1-4E14E236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720E83-C776-D9FF-B3F5-4AE0F754F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E0B9D3-C93C-DE2C-633D-0060A6376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61993-9836-279D-F9EB-4445C3ADD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D6C77B-542B-894F-89AD-DFC2379DB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5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E320B-02FA-7E96-8273-0525CEDED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3A7FB2-9D5F-1239-2C97-8A51D05DB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844B14-45D9-6AC6-1DCA-8DAAE3F7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F861D1-EAEA-D07D-CFEE-10EFF8249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C3C373-4179-C04B-A1DE-C4175D75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03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45E75E-0277-60B2-7B1F-B8E149EF1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1F47A-FB57-50F8-3CD3-D70B7CF43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2E3B0D-1DBF-96F2-C955-B3C600B78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8C2CA3-E260-C33F-B715-A12C67526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5F086D-0C8E-2C5F-171F-57EB3E4B2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80C764-D04C-50FE-0DB5-913C7D1A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3153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8EF95-240D-9F81-341A-544419AC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D13104-EBC6-DA5E-0DA8-CAF807186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0B4F68-AAC4-2892-6F5B-552C8B9B5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E10B3B-E06C-45B1-FFFE-577E48B07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E06FC0-C056-0545-9724-78FC6BAFD4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B7DC8F-2631-CB3F-91C2-D81AA9A7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E02699-BF57-DBFF-D517-EE31B5BE1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D62BD3-E057-67C5-10FC-AE8BB03C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8831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5FEC89-F683-8973-F416-C9CE8531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677FD2E-1E2E-F646-BD44-3B3231D8B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F226F7-71AA-9B33-279B-F457A243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57FED0-C1CF-77F8-EE2E-44674E1A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2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8BA5B2-1FB9-9069-6AD2-6ADC52A7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FA6E9A-CCE8-02B8-3751-17CA2EF8C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BB56F1-8BB6-F0A4-5AF7-1679A09A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03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5A220-DB9E-4D3B-A497-760508013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FA219-E3ED-0FB9-FBDD-1A5FC8ABA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BEEED1-2D71-A359-E9EB-BA03233B5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9B1EE1-E4D2-5D3B-2102-7FD85D083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094AC1-E471-1A03-CAFC-539D4FB2C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4E29D2-F670-CBD4-17B0-F1922010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752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0ADA6-3615-7590-AFF6-9A4EA278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95ECC1-BA53-8974-7137-236F1C829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2C4C097-A063-49E5-616B-177DD538E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A14AE4-E67C-50E7-D046-33B2CB73E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F60CD5-40B5-0C3E-4B60-270C11FF9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A400EA-36BC-9D20-2129-6F9BBBF6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016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A465DA0-478B-9601-647C-9388D521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988F85-F9DB-4027-3D16-BEC86D370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6CDF8-274E-B3DB-35D5-3BF275226E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9421D-3041-4DEC-8D31-894A73CBD98E}" type="datetimeFigureOut">
              <a:rPr lang="zh-CN" altLang="en-US" smtClean="0"/>
              <a:t>2022/7/14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CA74AD-C78F-D692-7D88-0BC639181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5830C-FD2F-319C-2AC4-22A667776C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1C912-BF1F-4A3D-B99F-07EDFE3897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20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D8ECD3-8110-A6BA-7077-4F0756CC259D}"/>
              </a:ext>
            </a:extLst>
          </p:cNvPr>
          <p:cNvSpPr/>
          <p:nvPr/>
        </p:nvSpPr>
        <p:spPr>
          <a:xfrm>
            <a:off x="1155029" y="1941259"/>
            <a:ext cx="8572499" cy="3168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62BE206-E735-0496-7B3B-4776CD50D547}"/>
              </a:ext>
            </a:extLst>
          </p:cNvPr>
          <p:cNvSpPr/>
          <p:nvPr/>
        </p:nvSpPr>
        <p:spPr>
          <a:xfrm>
            <a:off x="1155029" y="1231232"/>
            <a:ext cx="8572499" cy="838197"/>
          </a:xfrm>
          <a:prstGeom prst="rect">
            <a:avLst/>
          </a:prstGeom>
          <a:solidFill>
            <a:srgbClr val="1725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0D856-0288-EF12-0E66-BC81EF1AE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030" y="2089481"/>
            <a:ext cx="85725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8D73134-7DF9-B139-4011-6D5F53A342C0}"/>
              </a:ext>
            </a:extLst>
          </p:cNvPr>
          <p:cNvSpPr txBox="1"/>
          <p:nvPr/>
        </p:nvSpPr>
        <p:spPr>
          <a:xfrm>
            <a:off x="3127214" y="1335841"/>
            <a:ext cx="3007895" cy="67710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>
              <a:bevelT w="12700" h="6350"/>
            </a:sp3d>
          </a:bodyPr>
          <a:lstStyle/>
          <a:p>
            <a:pPr algn="dist"/>
            <a:r>
              <a:rPr lang="zh-CN" altLang="en-US" sz="2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人体感知实验室</a:t>
            </a:r>
            <a:endParaRPr lang="en-US" altLang="zh-CN" sz="2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dist"/>
            <a:r>
              <a:rPr lang="en-US" altLang="zh-CN" sz="1400" b="1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uman </a:t>
            </a:r>
            <a:r>
              <a:rPr lang="en-US" altLang="zh-CN" sz="1400" b="1">
                <a:solidFill>
                  <a:srgbClr val="00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erception </a:t>
            </a:r>
            <a:r>
              <a:rPr lang="en-US" altLang="zh-CN" sz="1400" b="1">
                <a:solidFill>
                  <a:srgbClr val="FFFF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L</a:t>
            </a:r>
            <a:r>
              <a:rPr lang="en-US" altLang="zh-CN" sz="1400" b="1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aboratory</a:t>
            </a:r>
            <a:endParaRPr lang="zh-CN" altLang="en-US" sz="1400" b="1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EA1F39C-9E23-4D88-AB48-E4C438626676}"/>
              </a:ext>
            </a:extLst>
          </p:cNvPr>
          <p:cNvSpPr txBox="1"/>
          <p:nvPr/>
        </p:nvSpPr>
        <p:spPr>
          <a:xfrm>
            <a:off x="7024434" y="1626596"/>
            <a:ext cx="26088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School of Intelligent Systems Engineering</a:t>
            </a:r>
          </a:p>
          <a:p>
            <a:r>
              <a:rPr lang="en-US" altLang="zh-CN" sz="9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Sun Yat-sen University</a:t>
            </a:r>
            <a:endParaRPr lang="zh-CN" altLang="en-US" sz="9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31D6104-3182-2A7E-273F-0799847E0008}"/>
              </a:ext>
            </a:extLst>
          </p:cNvPr>
          <p:cNvSpPr txBox="1"/>
          <p:nvPr/>
        </p:nvSpPr>
        <p:spPr>
          <a:xfrm>
            <a:off x="7024432" y="1343860"/>
            <a:ext cx="25727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zh-CN" altLang="en-US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中山大学 智能工程学院</a:t>
            </a:r>
            <a:endParaRPr lang="en-US" altLang="zh-CN" sz="1600" b="1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DF66CFD-D6BC-6DB4-4324-0FBFDC9D74A4}"/>
              </a:ext>
            </a:extLst>
          </p:cNvPr>
          <p:cNvSpPr/>
          <p:nvPr/>
        </p:nvSpPr>
        <p:spPr>
          <a:xfrm>
            <a:off x="1438887" y="1388874"/>
            <a:ext cx="162560" cy="5308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4FB3F61A-DD63-0A56-4C40-04A68BF8F184}"/>
              </a:ext>
            </a:extLst>
          </p:cNvPr>
          <p:cNvSpPr/>
          <p:nvPr/>
        </p:nvSpPr>
        <p:spPr>
          <a:xfrm>
            <a:off x="1812037" y="1388874"/>
            <a:ext cx="59356" cy="5308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BB4FFA9-DBC2-0BFB-646B-82619D3E0215}"/>
              </a:ext>
            </a:extLst>
          </p:cNvPr>
          <p:cNvSpPr/>
          <p:nvPr/>
        </p:nvSpPr>
        <p:spPr>
          <a:xfrm>
            <a:off x="1438887" y="1576217"/>
            <a:ext cx="427310" cy="5037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51577819-AAFE-8B4D-C13C-041D34FECD16}"/>
              </a:ext>
            </a:extLst>
          </p:cNvPr>
          <p:cNvSpPr/>
          <p:nvPr/>
        </p:nvSpPr>
        <p:spPr>
          <a:xfrm>
            <a:off x="2000375" y="1390317"/>
            <a:ext cx="123695" cy="53089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75DB313D-64DD-C694-F123-1854A97D308D}"/>
              </a:ext>
            </a:extLst>
          </p:cNvPr>
          <p:cNvSpPr/>
          <p:nvPr/>
        </p:nvSpPr>
        <p:spPr>
          <a:xfrm>
            <a:off x="2000529" y="1371177"/>
            <a:ext cx="426085" cy="3960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727EFF1-AD33-E8BE-87CC-1E416F445DB7}"/>
              </a:ext>
            </a:extLst>
          </p:cNvPr>
          <p:cNvSpPr/>
          <p:nvPr/>
        </p:nvSpPr>
        <p:spPr>
          <a:xfrm>
            <a:off x="2518349" y="1388874"/>
            <a:ext cx="123695" cy="530890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DBF80851-F678-ADD4-2159-4A4B8CF73400}"/>
              </a:ext>
            </a:extLst>
          </p:cNvPr>
          <p:cNvSpPr/>
          <p:nvPr/>
        </p:nvSpPr>
        <p:spPr>
          <a:xfrm>
            <a:off x="2518349" y="1868292"/>
            <a:ext cx="451067" cy="51472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>
            <a:extLst>
              <a:ext uri="{FF2B5EF4-FFF2-40B4-BE49-F238E27FC236}">
                <a16:creationId xmlns:a16="http://schemas.microsoft.com/office/drawing/2014/main" id="{B25D02C6-23E1-EB91-77F3-2BEF5B4D6D64}"/>
              </a:ext>
            </a:extLst>
          </p:cNvPr>
          <p:cNvSpPr/>
          <p:nvPr/>
        </p:nvSpPr>
        <p:spPr>
          <a:xfrm>
            <a:off x="2094619" y="1435839"/>
            <a:ext cx="286540" cy="266356"/>
          </a:xfrm>
          <a:prstGeom prst="ellipse">
            <a:avLst/>
          </a:prstGeom>
          <a:solidFill>
            <a:srgbClr val="172533"/>
          </a:solidFill>
          <a:ln>
            <a:solidFill>
              <a:srgbClr val="1725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794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FD4273B2-3542-815C-D520-D97C3B1083BA}"/>
              </a:ext>
            </a:extLst>
          </p:cNvPr>
          <p:cNvSpPr/>
          <p:nvPr/>
        </p:nvSpPr>
        <p:spPr>
          <a:xfrm>
            <a:off x="1825752" y="2237740"/>
            <a:ext cx="257048" cy="731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65930AB-879A-A9BE-E736-4A87A18A6AD1}"/>
              </a:ext>
            </a:extLst>
          </p:cNvPr>
          <p:cNvSpPr/>
          <p:nvPr/>
        </p:nvSpPr>
        <p:spPr>
          <a:xfrm>
            <a:off x="2342002" y="2237740"/>
            <a:ext cx="93857" cy="7315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494334C-658B-0F9C-06E3-36603CF1D450}"/>
              </a:ext>
            </a:extLst>
          </p:cNvPr>
          <p:cNvSpPr/>
          <p:nvPr/>
        </p:nvSpPr>
        <p:spPr>
          <a:xfrm>
            <a:off x="1920240" y="2545080"/>
            <a:ext cx="515620" cy="67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177F30-F4F6-AE4A-9AA2-543141BF9F03}"/>
              </a:ext>
            </a:extLst>
          </p:cNvPr>
          <p:cNvSpPr/>
          <p:nvPr/>
        </p:nvSpPr>
        <p:spPr>
          <a:xfrm>
            <a:off x="2526598" y="2237740"/>
            <a:ext cx="211645" cy="73152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247FF328-D127-0E3D-DAD3-3E54F55458B8}"/>
              </a:ext>
            </a:extLst>
          </p:cNvPr>
          <p:cNvSpPr/>
          <p:nvPr/>
        </p:nvSpPr>
        <p:spPr>
          <a:xfrm>
            <a:off x="2578100" y="2241550"/>
            <a:ext cx="556260" cy="556260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6D631A24-019D-4207-B458-2D1F9E3BCE63}"/>
              </a:ext>
            </a:extLst>
          </p:cNvPr>
          <p:cNvSpPr/>
          <p:nvPr/>
        </p:nvSpPr>
        <p:spPr>
          <a:xfrm>
            <a:off x="3185862" y="2237740"/>
            <a:ext cx="235518" cy="731520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C4B337F-735F-5060-01D2-F619714E73C7}"/>
              </a:ext>
            </a:extLst>
          </p:cNvPr>
          <p:cNvSpPr/>
          <p:nvPr/>
        </p:nvSpPr>
        <p:spPr>
          <a:xfrm>
            <a:off x="3258819" y="2913888"/>
            <a:ext cx="623333" cy="55372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B6EC4EB2-08E4-4F92-FBBC-E85967ACBE84}"/>
              </a:ext>
            </a:extLst>
          </p:cNvPr>
          <p:cNvSpPr/>
          <p:nvPr/>
        </p:nvSpPr>
        <p:spPr>
          <a:xfrm>
            <a:off x="2668042" y="2332639"/>
            <a:ext cx="374082" cy="37408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45666E8-F097-5FF8-A68B-F66BB3604512}"/>
              </a:ext>
            </a:extLst>
          </p:cNvPr>
          <p:cNvSpPr/>
          <p:nvPr/>
        </p:nvSpPr>
        <p:spPr>
          <a:xfrm>
            <a:off x="1956435" y="3188398"/>
            <a:ext cx="162560" cy="571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1D1F036-7F5F-DAD6-4333-8283516CB126}"/>
              </a:ext>
            </a:extLst>
          </p:cNvPr>
          <p:cNvSpPr/>
          <p:nvPr/>
        </p:nvSpPr>
        <p:spPr>
          <a:xfrm>
            <a:off x="2412698" y="3188398"/>
            <a:ext cx="59356" cy="5711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25E478F0-8588-2DC5-0708-41F279C9BC72}"/>
              </a:ext>
            </a:extLst>
          </p:cNvPr>
          <p:cNvSpPr/>
          <p:nvPr/>
        </p:nvSpPr>
        <p:spPr>
          <a:xfrm>
            <a:off x="1955275" y="3352003"/>
            <a:ext cx="515620" cy="6705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C4A9928A-B940-5DBE-51C1-9487E21ABA9F}"/>
              </a:ext>
            </a:extLst>
          </p:cNvPr>
          <p:cNvSpPr/>
          <p:nvPr/>
        </p:nvSpPr>
        <p:spPr>
          <a:xfrm>
            <a:off x="2640591" y="3188398"/>
            <a:ext cx="133847" cy="57112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E71B3999-50B7-7262-7C6E-DFE10DB72A09}"/>
              </a:ext>
            </a:extLst>
          </p:cNvPr>
          <p:cNvSpPr/>
          <p:nvPr/>
        </p:nvSpPr>
        <p:spPr>
          <a:xfrm>
            <a:off x="2652234" y="3172489"/>
            <a:ext cx="426085" cy="426085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C9C50DA8-3BD2-08FE-B670-6A2DBDE103E3}"/>
              </a:ext>
            </a:extLst>
          </p:cNvPr>
          <p:cNvSpPr/>
          <p:nvPr/>
        </p:nvSpPr>
        <p:spPr>
          <a:xfrm>
            <a:off x="3220503" y="3188398"/>
            <a:ext cx="148944" cy="571120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2B639DF-44F2-0B4A-8654-2D7C19F55F58}"/>
              </a:ext>
            </a:extLst>
          </p:cNvPr>
          <p:cNvSpPr/>
          <p:nvPr/>
        </p:nvSpPr>
        <p:spPr>
          <a:xfrm>
            <a:off x="3222057" y="3704146"/>
            <a:ext cx="623333" cy="55372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64E3617-2F59-F32F-1AF0-9094105CCF9F}"/>
              </a:ext>
            </a:extLst>
          </p:cNvPr>
          <p:cNvSpPr/>
          <p:nvPr/>
        </p:nvSpPr>
        <p:spPr>
          <a:xfrm>
            <a:off x="2746324" y="3234281"/>
            <a:ext cx="286540" cy="28654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B88192A-552E-D386-018C-286A31B1077C}"/>
              </a:ext>
            </a:extLst>
          </p:cNvPr>
          <p:cNvSpPr/>
          <p:nvPr/>
        </p:nvSpPr>
        <p:spPr>
          <a:xfrm>
            <a:off x="2065197" y="4086687"/>
            <a:ext cx="162560" cy="5308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1CDA3FF5-055A-0F20-BDE6-56E71120BACD}"/>
              </a:ext>
            </a:extLst>
          </p:cNvPr>
          <p:cNvSpPr/>
          <p:nvPr/>
        </p:nvSpPr>
        <p:spPr>
          <a:xfrm>
            <a:off x="2479550" y="4086687"/>
            <a:ext cx="59356" cy="53089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D7E38E3-F18D-18E0-CD58-06D66AF6B2EE}"/>
              </a:ext>
            </a:extLst>
          </p:cNvPr>
          <p:cNvSpPr/>
          <p:nvPr/>
        </p:nvSpPr>
        <p:spPr>
          <a:xfrm>
            <a:off x="2085199" y="4214784"/>
            <a:ext cx="452547" cy="6233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2513907-AD0E-7A05-4D47-EA9015BF131A}"/>
              </a:ext>
            </a:extLst>
          </p:cNvPr>
          <p:cNvSpPr/>
          <p:nvPr/>
        </p:nvSpPr>
        <p:spPr>
          <a:xfrm>
            <a:off x="2657736" y="4088130"/>
            <a:ext cx="133847" cy="53089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84ABE98B-9300-E5E7-02A2-E6F6081D6DFF}"/>
              </a:ext>
            </a:extLst>
          </p:cNvPr>
          <p:cNvSpPr/>
          <p:nvPr/>
        </p:nvSpPr>
        <p:spPr>
          <a:xfrm>
            <a:off x="2668042" y="4071530"/>
            <a:ext cx="426085" cy="396071"/>
          </a:xfrm>
          <a:prstGeom prst="ellipse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C67DE56-E481-07A6-3B8E-1EA6795D1D8B}"/>
              </a:ext>
            </a:extLst>
          </p:cNvPr>
          <p:cNvSpPr/>
          <p:nvPr/>
        </p:nvSpPr>
        <p:spPr>
          <a:xfrm>
            <a:off x="3185862" y="4086687"/>
            <a:ext cx="148944" cy="530890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73915EF-5E5D-1F4A-329A-5C689FF8BE37}"/>
              </a:ext>
            </a:extLst>
          </p:cNvPr>
          <p:cNvSpPr/>
          <p:nvPr/>
        </p:nvSpPr>
        <p:spPr>
          <a:xfrm>
            <a:off x="3217962" y="4566105"/>
            <a:ext cx="483168" cy="51472"/>
          </a:xfrm>
          <a:prstGeom prst="rect">
            <a:avLst/>
          </a:prstGeom>
          <a:solidFill>
            <a:srgbClr val="FFFF0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309C195E-413D-E440-208B-3BFB19B2F0AD}"/>
              </a:ext>
            </a:extLst>
          </p:cNvPr>
          <p:cNvSpPr/>
          <p:nvPr/>
        </p:nvSpPr>
        <p:spPr>
          <a:xfrm>
            <a:off x="2762132" y="4123492"/>
            <a:ext cx="286540" cy="26635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0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18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KM32586</dc:creator>
  <cp:lastModifiedBy>KM32586</cp:lastModifiedBy>
  <cp:revision>14</cp:revision>
  <dcterms:created xsi:type="dcterms:W3CDTF">2022-07-14T00:53:52Z</dcterms:created>
  <dcterms:modified xsi:type="dcterms:W3CDTF">2022-07-14T07:21:03Z</dcterms:modified>
</cp:coreProperties>
</file>