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7" r:id="rId9"/>
    <p:sldId id="272" r:id="rId10"/>
    <p:sldId id="276" r:id="rId11"/>
    <p:sldId id="274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F4EA2F-23B9-4506-AA2C-978010C3A3F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B72A4C7-66E1-4091-9270-C3F75F9D537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83101"/>
            <a:ext cx="8712968" cy="1401683"/>
          </a:xfrm>
        </p:spPr>
        <p:txBody>
          <a:bodyPr>
            <a:normAutofit fontScale="90000"/>
          </a:bodyPr>
          <a:lstStyle/>
          <a:p>
            <a:pPr algn="ctr"/>
            <a:r>
              <a:rPr lang="uk-UA" i="1" dirty="0" smtClean="0">
                <a:effectLst/>
              </a:rPr>
              <a:t>Шифратори дешифратори  та їх синтез 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1028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712968" cy="45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1224136" cy="332656"/>
          </a:xfrm>
        </p:spPr>
        <p:txBody>
          <a:bodyPr>
            <a:normAutofit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Дешифратори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277724" y="371156"/>
            <a:ext cx="272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chemeClr val="accent5">
                    <a:lumMod val="50000"/>
                  </a:schemeClr>
                </a:solidFill>
              </a:rPr>
              <a:t>Синтез дешифратора 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4547"/>
              </p:ext>
            </p:extLst>
          </p:nvPr>
        </p:nvGraphicFramePr>
        <p:xfrm>
          <a:off x="1381862" y="836712"/>
          <a:ext cx="2512532" cy="22402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87396"/>
                <a:gridCol w="722841"/>
                <a:gridCol w="1002295"/>
              </a:tblGrid>
              <a:tr h="215900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</a:rPr>
                        <a:t>Вхідні сигнали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</a:rPr>
                        <a:t>Вихідні сигнали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r>
                        <a:rPr lang="uk-UA" sz="1400" b="1" baseline="-25000" dirty="0" smtClean="0">
                          <a:effectLst/>
                        </a:rPr>
                        <a:t>2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r>
                        <a:rPr lang="uk-UA" sz="1400" b="1" baseline="-25000" dirty="0" smtClean="0"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P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59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3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496970" y="2492896"/>
                <a:ext cx="2160240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bar>
                        </m:e>
                        <m:sub>
                          <m:r>
                            <a:rPr lang="en-US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bar>
                        </m:e>
                        <m:sub>
                          <m:r>
                            <a:rPr lang="en-US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bar>
                        </m:e>
                        <m:sub>
                          <m:r>
                            <a:rPr lang="en-US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bar>
                        </m:e>
                        <m:sub>
                          <m:r>
                            <a:rPr lang="en-US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ru-RU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70" y="2492896"/>
                <a:ext cx="2160240" cy="12926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08" y="3573016"/>
            <a:ext cx="2592288" cy="262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662" y="724948"/>
            <a:ext cx="1268857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1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1224136" cy="332656"/>
          </a:xfrm>
        </p:spPr>
        <p:txBody>
          <a:bodyPr>
            <a:normAutofit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Дешифратори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1" y="1305342"/>
            <a:ext cx="75065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В комп’ютерах дешифратори використовують для виконання таких операцій: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chemeClr val="accent5">
                    <a:lumMod val="50000"/>
                  </a:schemeClr>
                </a:solidFill>
              </a:rPr>
              <a:t>дешифрації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коду операції, записаного в регістр команд процесора, що забезпечує вибір погрібної мікропрограми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lvl="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перетворення коду адреси </a:t>
            </a:r>
            <a:r>
              <a:rPr lang="uk-UA" dirty="0" err="1">
                <a:solidFill>
                  <a:schemeClr val="accent5">
                    <a:lumMod val="50000"/>
                  </a:schemeClr>
                </a:solidFill>
              </a:rPr>
              <a:t>операнда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в команді в керуючі сигнали вибору заданої комірки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</a:t>
            </a:r>
            <a:r>
              <a:rPr lang="uk-UA" dirty="0" err="1" smtClean="0">
                <a:solidFill>
                  <a:schemeClr val="accent5">
                    <a:lumMod val="50000"/>
                  </a:schemeClr>
                </a:solidFill>
              </a:rPr>
              <a:t>ам’яті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в процесі записування або читання інформації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lvl="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забезпечення візуалізації на зовнішніх пристроях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lvl="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реалізації логічних операцій та побудови мультиплексорів і демультиплексорів.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683568" y="620688"/>
            <a:ext cx="7048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4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</a:t>
            </a:r>
            <a:endParaRPr lang="uk-UA" sz="4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032904" cy="36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02332" y="987"/>
            <a:ext cx="874440" cy="332656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Шифратори</a:t>
            </a:r>
            <a:endParaRPr lang="uk-UA" sz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946448" cy="332656"/>
          </a:xfrm>
        </p:spPr>
        <p:txBody>
          <a:bodyPr>
            <a:normAutofit fontScale="90000"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1582340"/>
            <a:ext cx="7704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Шифратор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uk-UA" dirty="0" err="1">
                <a:solidFill>
                  <a:schemeClr val="accent5">
                    <a:lumMod val="75000"/>
                  </a:schemeClr>
                </a:solidFill>
              </a:rPr>
              <a:t>кодер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) здійснює перетворення десяткових чисел в двійкову систему числення</a:t>
            </a:r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indent="444500" algn="just"/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indent="444500" algn="just"/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Шифратори широко використовуються в різних пристроях введення інформації у цифрові системи. Такі пристрої постачаються клавіатурою, кожна клавіша якої пов’язана з визначеним  входом шифратора. При натисканні обраної клавіші подається сигнал на відповідний вхід шифратора, та на його виході з’являється двійкове число, яке відповідає символу на клавіші.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946448" cy="332656"/>
          </a:xfrm>
        </p:spPr>
        <p:txBody>
          <a:bodyPr>
            <a:normAutofit fontScale="90000"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63688" y="620688"/>
            <a:ext cx="4117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Символічне позначення шифратора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069"/>
          <a:stretch/>
        </p:blipFill>
        <p:spPr bwMode="auto">
          <a:xfrm>
            <a:off x="3030593" y="1412776"/>
            <a:ext cx="1584176" cy="161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2" y="3080013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Даний шифратор перетворює десяткові числа 0, 1, 2, 3, 4, 5, 6, 7 в представлення двійкової системи числення. </a:t>
            </a:r>
            <a:endParaRPr lang="uk-UA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indent="444500" algn="just"/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Символ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CD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 створюється з букв, що входять в англійське слово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coder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uk-UA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indent="444500" algn="just"/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Зліва 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показані 8 входів, які позначені десятковими цифрами</a:t>
            </a:r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pPr indent="444500" algn="just"/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праворуч 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– виходи шифратора; </a:t>
            </a:r>
            <a:endParaRPr lang="uk-UA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indent="444500" algn="just"/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цифрами </a:t>
            </a: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1, 2, 4 позначені коефіцієнти двійкових розрядів, які відповідають окремим виходам.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946448" cy="332656"/>
          </a:xfrm>
        </p:spPr>
        <p:txBody>
          <a:bodyPr>
            <a:normAutofit fontScale="90000"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843808" y="260648"/>
            <a:ext cx="238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Синтез 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шифратора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7583" y="1443841"/>
            <a:ext cx="72185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/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Для синтезу шифратора використовуємо алгоритм синтезу комбінаційних схем</a:t>
            </a:r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indent="444500"/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Формуються логічні умови роботи у вигляді таблиці істинності функції, яка відображає конкретні задачі пристрою</a:t>
            </a:r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0"/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За таблицею істинності складається ДДНФ логічної функції</a:t>
            </a:r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0"/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Здійснюється мінімізація логічної </a:t>
            </a:r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функції</a:t>
            </a:r>
          </a:p>
          <a:p>
            <a:pPr lvl="0"/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75000"/>
                  </a:schemeClr>
                </a:solidFill>
              </a:rPr>
              <a:t>За спрощеною логічною формулою будується функціональна схема пристрою, причому мінімальному числу та однорідності логічних елементів надається перевага.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946448" cy="332656"/>
          </a:xfrm>
        </p:spPr>
        <p:txBody>
          <a:bodyPr>
            <a:normAutofit fontScale="90000"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15616" y="448510"/>
            <a:ext cx="238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Т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аблиця </a:t>
            </a:r>
            <a:r>
              <a:rPr lang="uk-UA" b="1" dirty="0">
                <a:solidFill>
                  <a:schemeClr val="accent5">
                    <a:lumMod val="75000"/>
                  </a:schemeClr>
                </a:solidFill>
              </a:rPr>
              <a:t>істинності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168034"/>
              </p:ext>
            </p:extLst>
          </p:nvPr>
        </p:nvGraphicFramePr>
        <p:xfrm>
          <a:off x="641131" y="908720"/>
          <a:ext cx="3336033" cy="4201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1816"/>
                <a:gridCol w="720080"/>
                <a:gridCol w="576064"/>
                <a:gridCol w="648073"/>
              </a:tblGrid>
              <a:tr h="320040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bg1"/>
                          </a:solidFill>
                          <a:effectLst/>
                        </a:rPr>
                        <a:t>Вхідні  сигнали 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solidFill>
                            <a:schemeClr val="bg1"/>
                          </a:solidFill>
                          <a:effectLst/>
                        </a:rPr>
                        <a:t>Вихідні сигнали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Y</a:t>
                      </a:r>
                      <a:r>
                        <a:rPr lang="uk-UA" sz="1400" b="1" dirty="0" smtClean="0">
                          <a:effectLst/>
                        </a:rPr>
                        <a:t>2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Y</a:t>
                      </a:r>
                      <a:r>
                        <a:rPr lang="uk-UA" sz="1400" b="1" dirty="0" smtClean="0"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Y</a:t>
                      </a:r>
                      <a:r>
                        <a:rPr lang="uk-UA" sz="1400" b="1" dirty="0" smtClean="0"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652120" y="2636912"/>
            <a:ext cx="188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логічні функції</a:t>
            </a:r>
            <a:endParaRPr lang="ru-R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77925" y="3429000"/>
                <a:ext cx="26516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0=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3+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5+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25" y="3429000"/>
                <a:ext cx="2651687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9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946448" cy="332656"/>
          </a:xfrm>
        </p:spPr>
        <p:txBody>
          <a:bodyPr>
            <a:normAutofit fontScale="90000"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483768" y="476672"/>
            <a:ext cx="3417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Лінійний шифратор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84784"/>
            <a:ext cx="3724681" cy="317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95536" y="2152114"/>
                <a:ext cx="345638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0=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1+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3+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5+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3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𝑌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4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5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6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52114"/>
                <a:ext cx="3456384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5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1224136" cy="332656"/>
          </a:xfrm>
        </p:spPr>
        <p:txBody>
          <a:bodyPr>
            <a:normAutofit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Дешифратори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13285" y="1124744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Дешифратором називається функціональний вузол комп’ютера, призначений для перетворення кожної комбінації вхідного двійкового коду в керуючий сигнал лише на одному із своїх виходів. </a:t>
            </a:r>
            <a:endParaRPr lang="uk-UA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indent="444500" algn="just"/>
            <a:endParaRPr lang="uk-UA" dirty="0">
              <a:solidFill>
                <a:schemeClr val="accent5">
                  <a:lumMod val="50000"/>
                </a:schemeClr>
              </a:solidFill>
            </a:endParaRPr>
          </a:p>
          <a:p>
            <a:pPr indent="444500" algn="just"/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У 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загальному випадку дешифратор має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однофазних входів (іноді 2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5">
                    <a:lumMod val="50000"/>
                  </a:schemeClr>
                </a:solidFill>
              </a:rPr>
              <a:t>парафазних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) і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= 2</a:t>
            </a:r>
            <a:r>
              <a:rPr lang="en-US" baseline="300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виходів, де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- розрядність (довжина) коду, який дешифрується. </a:t>
            </a:r>
            <a:endParaRPr lang="uk-UA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1224136" cy="332656"/>
          </a:xfrm>
        </p:spPr>
        <p:txBody>
          <a:bodyPr>
            <a:normAutofit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Дешифратори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02308" y="548680"/>
            <a:ext cx="70567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Дешифратори класифікуються за такими ознаками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indent="44450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способом структурної організації - одноступеневі (лінійні) і багатоступеневі, в тому числі пірамідальні та прямокутні (матричні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lvl="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форматом вхідного коду - двійкові, двійково-</a:t>
            </a:r>
            <a:r>
              <a:rPr lang="uk-UA" dirty="0" err="1">
                <a:solidFill>
                  <a:schemeClr val="accent5">
                    <a:lumMod val="50000"/>
                  </a:schemeClr>
                </a:solidFill>
              </a:rPr>
              <a:t>дестякові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lvl="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розрядністю коду, який дешифрується - 2, 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3;</a:t>
            </a:r>
          </a:p>
          <a:p>
            <a:pPr lvl="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формою подачі вхідного коду - з однофазними і пара фазними входами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lvl="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кількістю виходів - повні і неповні дешифратори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lvl="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видом вхідних </a:t>
            </a:r>
            <a:r>
              <a:rPr lang="uk-UA" dirty="0" err="1">
                <a:solidFill>
                  <a:schemeClr val="accent5">
                    <a:lumMod val="50000"/>
                  </a:schemeClr>
                </a:solidFill>
              </a:rPr>
              <a:t>стробіруючих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сигналів - в прямому, або інверсному значеннях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lvl="0" algn="just"/>
            <a:endParaRPr lang="ru-RU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типом використовуваних логічних елементів - І, НЕ, АБО, НЕ І, НЕ АБО і </a:t>
            </a:r>
            <a:r>
              <a:rPr lang="uk-UA" dirty="0" err="1">
                <a:solidFill>
                  <a:schemeClr val="accent5">
                    <a:lumMod val="50000"/>
                  </a:schemeClr>
                </a:solidFill>
              </a:rPr>
              <a:t>т.д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4624"/>
            <a:ext cx="1224136" cy="332656"/>
          </a:xfrm>
        </p:spPr>
        <p:txBody>
          <a:bodyPr>
            <a:normAutofit/>
          </a:bodyPr>
          <a:lstStyle/>
          <a:p>
            <a:r>
              <a:rPr lang="uk-UA" sz="1400" i="1" dirty="0" smtClean="0">
                <a:solidFill>
                  <a:schemeClr val="accent5">
                    <a:lumMod val="50000"/>
                  </a:schemeClr>
                </a:solidFill>
              </a:rPr>
              <a:t>Дешифратори</a:t>
            </a:r>
            <a:endParaRPr lang="uk-UA" sz="1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Рекомендації щодо організації дистанційного навчання під час карантину |  ВСП Івано-Франківський фаховий коледж ресторанного сервісу і туризму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5715381"/>
            <a:ext cx="2195736" cy="114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95736" y="188640"/>
            <a:ext cx="4098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chemeClr val="accent5">
                    <a:lumMod val="50000"/>
                  </a:schemeClr>
                </a:solidFill>
              </a:rPr>
              <a:t>Умовне позначення дешифратора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20688"/>
            <a:ext cx="3543563" cy="11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1844824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Логічна функція дешифратора позначається буквами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DC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decoder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). </a:t>
            </a: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indent="444500" algn="just"/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Мітки 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лівого додаткового поля в умовному позначенні відображають десяткові ваги вхідних змінних, а мітки правого додаткового поля відповідають десятковим еквівалентам вхідних комбінацій двійкових змінних. </a:t>
            </a:r>
            <a:endParaRPr lang="uk-UA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indent="444500" algn="just"/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У схемі 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дешифраторів 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є 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один або два </a:t>
            </a:r>
            <a:r>
              <a:rPr lang="uk-UA" dirty="0" err="1">
                <a:solidFill>
                  <a:schemeClr val="accent5">
                    <a:lumMod val="50000"/>
                  </a:schemeClr>
                </a:solidFill>
              </a:rPr>
              <a:t>стробіруючих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uk-UA" dirty="0" err="1">
                <a:solidFill>
                  <a:schemeClr val="accent5">
                    <a:lumMod val="50000"/>
                  </a:schemeClr>
                </a:solidFill>
              </a:rPr>
              <a:t>дозволяючих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) входи, наприклад,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За допомогою сигналу на вході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 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визначається момент спрацювання дешифратора; крім того, вхід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 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використовується для нарощування розрядності вхідного коду. </a:t>
            </a:r>
            <a:endParaRPr lang="uk-UA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indent="444500" algn="just"/>
            <a:r>
              <a:rPr lang="uk-UA" dirty="0" smtClean="0">
                <a:solidFill>
                  <a:schemeClr val="accent5">
                    <a:lumMod val="50000"/>
                  </a:schemeClr>
                </a:solidFill>
              </a:rPr>
              <a:t>На 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практиці повний дешифратор на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входів і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виходів для стислості називають дешифратором „з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в /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”, або „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 —&gt;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</a:rPr>
              <a:t>”. Наприклад, дешифратор „з 3 у 8” - активізується одна з восьми вихідних ліній.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531</TotalTime>
  <Words>753</Words>
  <Application>Microsoft Office PowerPoint</Application>
  <PresentationFormat>Экран (4:3)</PresentationFormat>
  <Paragraphs>131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Техническая</vt:lpstr>
      <vt:lpstr>Шифратори дешифратори  та їх синтез </vt:lpstr>
      <vt:lpstr>Шифратори</vt:lpstr>
      <vt:lpstr>Шифратори</vt:lpstr>
      <vt:lpstr>Шифратори</vt:lpstr>
      <vt:lpstr>Шифратори</vt:lpstr>
      <vt:lpstr>Шифратори</vt:lpstr>
      <vt:lpstr>Дешифратори</vt:lpstr>
      <vt:lpstr>Дешифратори</vt:lpstr>
      <vt:lpstr>Дешифратори</vt:lpstr>
      <vt:lpstr>Дешифратори</vt:lpstr>
      <vt:lpstr>Дешифратори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Розв’язок задач з мінімізації ДДНФ функцій.</dc:title>
  <dc:creator>Света</dc:creator>
  <cp:lastModifiedBy>Света</cp:lastModifiedBy>
  <cp:revision>33</cp:revision>
  <dcterms:created xsi:type="dcterms:W3CDTF">2021-03-06T08:21:58Z</dcterms:created>
  <dcterms:modified xsi:type="dcterms:W3CDTF">2022-10-20T06:17:59Z</dcterms:modified>
</cp:coreProperties>
</file>