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Road Roller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Абрамов Богдан Б01-304</a:t>
            </a:r>
          </a:p>
          <a:p>
            <a:r>
              <a:rPr lang="ru-RU" dirty="0" err="1" smtClean="0"/>
              <a:t>Деканин</a:t>
            </a:r>
            <a:r>
              <a:rPr lang="ru-RU" dirty="0" smtClean="0"/>
              <a:t> Андрей Б01-303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5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Муки выбора</a:t>
            </a:r>
            <a:endParaRPr lang="ru-RU" dirty="0"/>
          </a:p>
        </p:txBody>
      </p:sp>
      <p:pic>
        <p:nvPicPr>
          <p:cNvPr id="1026" name="Picture 2" descr="Колеса - в png (пнг) без фон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14" y="2343343"/>
            <a:ext cx="3559413" cy="223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Текстуры танковой гусеницы 16 фот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68" y="2343343"/>
            <a:ext cx="3797318" cy="205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Крест 5"/>
          <p:cNvSpPr/>
          <p:nvPr/>
        </p:nvSpPr>
        <p:spPr>
          <a:xfrm rot="2814076">
            <a:off x="3940233" y="2759825"/>
            <a:ext cx="1729047" cy="1636122"/>
          </a:xfrm>
          <a:prstGeom prst="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Крест 13"/>
          <p:cNvSpPr/>
          <p:nvPr/>
        </p:nvSpPr>
        <p:spPr>
          <a:xfrm rot="2814076">
            <a:off x="10238984" y="2643956"/>
            <a:ext cx="1729047" cy="1636122"/>
          </a:xfrm>
          <a:prstGeom prst="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40" name="Picture 16" descr="Виды дорожных катков: какие они бывают, из чего состоят и где применяются |  СПЕЦАВТОБАЗА №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25" y="4768088"/>
            <a:ext cx="2798683" cy="178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Фигура, имеющая форму буквы L 6"/>
          <p:cNvSpPr/>
          <p:nvPr/>
        </p:nvSpPr>
        <p:spPr>
          <a:xfrm rot="19218046">
            <a:off x="4904509" y="5134207"/>
            <a:ext cx="2161309" cy="967335"/>
          </a:xfrm>
          <a:prstGeom prst="corne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5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работы 💀👺</a:t>
            </a:r>
            <a:endParaRPr lang="ru-RU" dirty="0"/>
          </a:p>
        </p:txBody>
      </p:sp>
      <p:sp>
        <p:nvSpPr>
          <p:cNvPr id="4" name="AutoShape 2" descr="blob:https://web.telegram.org/8c655f60-6814-423d-8b79-1a0899cb9eb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8c655f60-6814-423d-8b79-1a0899cb9eb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4708" y="2136370"/>
            <a:ext cx="2590453" cy="46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41" y="1981200"/>
            <a:ext cx="2662882" cy="4734013"/>
          </a:xfrm>
          <a:prstGeom prst="rect">
            <a:avLst/>
          </a:prstGeom>
        </p:spPr>
      </p:pic>
      <p:pic>
        <p:nvPicPr>
          <p:cNvPr id="2056" name="Picture 8" descr="Вспоминая советское: знак качества - Рамблер/личные финанс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1981200"/>
            <a:ext cx="3028200" cy="480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8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преддверии бури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80" y="2095972"/>
            <a:ext cx="2515195" cy="4471459"/>
          </a:xfrm>
        </p:spPr>
      </p:pic>
      <p:sp>
        <p:nvSpPr>
          <p:cNvPr id="5" name="Прямоугольник 4"/>
          <p:cNvSpPr/>
          <p:nvPr/>
        </p:nvSpPr>
        <p:spPr>
          <a:xfrm>
            <a:off x="4376125" y="3183466"/>
            <a:ext cx="636584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Осталось прошить</a:t>
            </a:r>
          </a:p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контроллер…….</a:t>
            </a:r>
            <a:endParaRPr lang="ru-RU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491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Коллапс настал……….</a:t>
            </a:r>
            <a:r>
              <a:rPr lang="ru-RU" dirty="0"/>
              <a:t> </a:t>
            </a:r>
            <a:r>
              <a:rPr lang="ru-RU" dirty="0" smtClean="0"/>
              <a:t>😩</a:t>
            </a:r>
            <a:r>
              <a:rPr lang="ru-RU" dirty="0"/>
              <a:t>😭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3" y="2511366"/>
            <a:ext cx="3642274" cy="3598863"/>
          </a:xfrm>
        </p:spPr>
      </p:pic>
      <p:sp>
        <p:nvSpPr>
          <p:cNvPr id="5" name="Прямоугольник 4"/>
          <p:cNvSpPr/>
          <p:nvPr/>
        </p:nvSpPr>
        <p:spPr>
          <a:xfrm>
            <a:off x="4206217" y="2187138"/>
            <a:ext cx="7611378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Мы пробовали:</a:t>
            </a:r>
            <a:b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Поменять контроллер</a:t>
            </a:r>
          </a:p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Поменять моторы</a:t>
            </a:r>
          </a:p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Поменять драйвер</a:t>
            </a:r>
          </a:p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Поменять плату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0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Нет худо без добра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321" y="2227811"/>
            <a:ext cx="5154391" cy="386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32" y="2410692"/>
            <a:ext cx="4092375" cy="3822392"/>
          </a:xfrm>
          <a:prstGeom prst="rect">
            <a:avLst/>
          </a:prstGeom>
        </p:spPr>
      </p:pic>
      <p:pic>
        <p:nvPicPr>
          <p:cNvPr id="3078" name="Picture 6" descr="лампочка на прозрачном фоне 27 фот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16" y="2409586"/>
            <a:ext cx="1858650" cy="191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0024144" y="4705003"/>
            <a:ext cx="2553012" cy="612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Идея!!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 😍😍😍😍</a:t>
            </a:r>
            <a:r>
              <a:rPr lang="ru-RU" dirty="0"/>
              <a:t>😍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26" y="2134452"/>
            <a:ext cx="4321376" cy="4321376"/>
          </a:xfrm>
        </p:spPr>
      </p:pic>
    </p:spTree>
    <p:extLst>
      <p:ext uri="{BB962C8B-B14F-4D97-AF65-F5344CB8AC3E}">
        <p14:creationId xmlns:p14="http://schemas.microsoft.com/office/powerpoint/2010/main" val="39422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40</TotalTime>
  <Words>39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Road Roller</vt:lpstr>
      <vt:lpstr>Муки выбора</vt:lpstr>
      <vt:lpstr>Начало работы 💀👺</vt:lpstr>
      <vt:lpstr>В преддверии бури</vt:lpstr>
      <vt:lpstr>Коллапс настал………. 😩😭</vt:lpstr>
      <vt:lpstr>Нет худо без добра</vt:lpstr>
      <vt:lpstr>СПАСИБО ЗА ВНИМАНИЕ! 😍😍😍😍😍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Roller</dc:title>
  <dc:creator>Student</dc:creator>
  <cp:lastModifiedBy>Student</cp:lastModifiedBy>
  <cp:revision>5</cp:revision>
  <dcterms:created xsi:type="dcterms:W3CDTF">2025-05-23T13:59:11Z</dcterms:created>
  <dcterms:modified xsi:type="dcterms:W3CDTF">2025-05-23T14:39:18Z</dcterms:modified>
</cp:coreProperties>
</file>