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280" cy="3335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eepmistry/arduino-LoRa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Sound Sensor Application Overview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Abdulrahman Elsharqawi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Abdulrahman Alfayez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C4DD86-9B6B-4365-B0A0-0E56CD7AA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4138047"/>
            <a:ext cx="3859580" cy="2894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F12CF-1C12-4EC1-8DB7-4432E9E43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3" y="4138047"/>
            <a:ext cx="3859580" cy="2894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Hardware Overview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• 2x Arduino Mega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• 2x USB Cable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• Sound Sensor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• 2x LoRa Shield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• Base Shield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Hardware Overview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6120000" y="1728360"/>
            <a:ext cx="2519280" cy="251892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1512000" y="1368000"/>
            <a:ext cx="25632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Arduino Mega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6120000" y="1368000"/>
            <a:ext cx="25632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Base Shield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6120000" y="6840000"/>
            <a:ext cx="25632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Sound Sensor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548000" y="6840000"/>
            <a:ext cx="25632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LoRa Shield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49" name="Picture 48"/>
          <p:cNvPicPr/>
          <p:nvPr/>
        </p:nvPicPr>
        <p:blipFill>
          <a:blip r:embed="rId3"/>
          <a:stretch/>
        </p:blipFill>
        <p:spPr>
          <a:xfrm>
            <a:off x="1556640" y="4321080"/>
            <a:ext cx="2517480" cy="251712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4"/>
          <a:stretch/>
        </p:blipFill>
        <p:spPr>
          <a:xfrm>
            <a:off x="6101640" y="4331880"/>
            <a:ext cx="2518560" cy="251820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E1D185-D594-4E85-B0AF-2F19A2512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0" y="2127876"/>
            <a:ext cx="3252733" cy="1580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Technologies Used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4000" y="179892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spc="-1" dirty="0" err="1">
                <a:latin typeface="Arial"/>
              </a:rPr>
              <a:t>LoRa</a:t>
            </a:r>
            <a:r>
              <a:rPr lang="en-GB" sz="2800" spc="-1" dirty="0">
                <a:latin typeface="Arial"/>
              </a:rPr>
              <a:t> Protocol: which is implemented using the </a:t>
            </a:r>
            <a:r>
              <a:rPr lang="en-GB" sz="2800" spc="-1" dirty="0" err="1">
                <a:latin typeface="Arial"/>
              </a:rPr>
              <a:t>LoRa</a:t>
            </a:r>
            <a:r>
              <a:rPr lang="en-GB" sz="2800" spc="-1" dirty="0">
                <a:latin typeface="Arial"/>
              </a:rPr>
              <a:t> Shield. This allows you to send packets to very far distance (sometimes up to 10 KM).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spc="-1" dirty="0">
                <a:latin typeface="Arial"/>
              </a:rPr>
              <a:t>Client-Server model: To transfer data from Arduino board to another.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spc="-1" dirty="0">
                <a:latin typeface="Arial"/>
              </a:rPr>
              <a:t>Sound sensing: Via sound sensor, so we can collect sound values and deal with it.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spc="-1" dirty="0">
                <a:latin typeface="Arial"/>
              </a:rPr>
              <a:t>JSON manipulation: by generating JSON objects and send them to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LoRa Sender Overview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504000" y="179892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•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LoRa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◦ A library created to be fully utilise all the features of 	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LoRa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hardware.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•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ArduinoJson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◦ It’s used to generate JSON objects in a simple way 	such that serialization is streamlined.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• </a:t>
            </a:r>
            <a:r>
              <a:rPr lang="en-GB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Time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◦ A library for tracking and utilising a wide array of 	time functions.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LoRa</a:t>
            </a:r>
            <a:r>
              <a:rPr lang="en-GB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Reciver</a:t>
            </a:r>
            <a:r>
              <a:rPr lang="en-GB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Overview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504000" y="179892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Both sender and receiver are taken from this  </a:t>
            </a:r>
            <a:r>
              <a:rPr lang="en-GB" sz="2800" spc="-1" dirty="0">
                <a:solidFill>
                  <a:srgbClr val="000000"/>
                </a:solidFill>
                <a:latin typeface="Arial"/>
                <a:hlinkClick r:id="rId2"/>
              </a:rPr>
              <a:t>LINK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, but receiver is ready to use and does not need any changes.</a:t>
            </a:r>
            <a:endParaRPr lang="en-GB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190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Handler Code Overview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Written in Python.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code uses the following libraries:</a:t>
            </a:r>
            <a:endParaRPr lang="en-GB" sz="3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Serial: to handle the serial port and correctly read data from Arduino.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spc="-1" dirty="0">
                <a:solidFill>
                  <a:srgbClr val="000000"/>
                </a:solidFill>
                <a:latin typeface="Arial"/>
                <a:ea typeface="DejaVu Sans"/>
              </a:rPr>
              <a:t>Csv: to generate csv files and fill it with data.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Datetime: to show date and time info.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spc="-1" dirty="0">
                <a:solidFill>
                  <a:srgbClr val="000000"/>
                </a:solidFill>
                <a:latin typeface="Arial"/>
                <a:ea typeface="DejaVu Sans"/>
              </a:rPr>
              <a:t>Matplotlib: to show figures in a separated window.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Numpy</a:t>
            </a:r>
            <a:r>
              <a:rPr lang="en-GB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n-GB" sz="3200" spc="-1" dirty="0">
                <a:solidFill>
                  <a:srgbClr val="000000"/>
                </a:solidFill>
                <a:latin typeface="Arial"/>
                <a:ea typeface="DejaVu Sans"/>
              </a:rPr>
              <a:t>to deal with scientific calculations.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Json: to create and par</a:t>
            </a:r>
            <a:r>
              <a:rPr lang="en-GB" sz="3200" spc="-1" dirty="0">
                <a:solidFill>
                  <a:srgbClr val="000000"/>
                </a:solidFill>
                <a:latin typeface="Arial"/>
                <a:ea typeface="DejaVu Sans"/>
              </a:rPr>
              <a:t>se JSON objects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lang="en-GB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sys: to handle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243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subject/>
  <dc:creator/>
  <dc:description/>
  <cp:lastModifiedBy>Mohammed A</cp:lastModifiedBy>
  <cp:revision>20</cp:revision>
  <dcterms:created xsi:type="dcterms:W3CDTF">2019-01-23T19:45:53Z</dcterms:created>
  <dcterms:modified xsi:type="dcterms:W3CDTF">2019-01-29T18:23:02Z</dcterms:modified>
  <dc:language>en-GB</dc:language>
</cp:coreProperties>
</file>