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60" r:id="rId6"/>
    <p:sldId id="259" r:id="rId7"/>
    <p:sldId id="261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D2CF4-91FA-4B5D-8557-714C23E79D7C}" type="datetimeFigureOut">
              <a:rPr lang="fr-FR" smtClean="0"/>
              <a:t>22/09/2016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9B66F-96AD-440E-9E11-74502C3699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96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9B66F-96AD-440E-9E11-74502C36995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40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DE1D-764E-48B3-B806-2B8D431AA967}" type="datetime1">
              <a:rPr lang="fr-FR" smtClean="0"/>
              <a:t>22/09/2016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Bodz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5E97-96BB-442A-B408-1480771AD8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09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F9D3-004D-4485-A887-4F2C16D0D64D}" type="datetime1">
              <a:rPr lang="fr-FR" smtClean="0"/>
              <a:t>22/09/2016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Bodz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5E97-96BB-442A-B408-1480771AD8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13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6F8-E93B-45B1-AA96-2F8CD6ED8FD0}" type="datetime1">
              <a:rPr lang="fr-FR" smtClean="0"/>
              <a:t>22/09/2016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Bodz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5E97-96BB-442A-B408-1480771AD885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7299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CDF2-D78E-4A7F-B280-9DA5F964A8FC}" type="datetime1">
              <a:rPr lang="fr-FR" smtClean="0"/>
              <a:t>22/09/2016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Bodz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5E97-96BB-442A-B408-1480771AD8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930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9E71-FDFB-43FE-9537-889572D55C3E}" type="datetime1">
              <a:rPr lang="fr-FR" smtClean="0"/>
              <a:t>22/09/2016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Bodz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5E97-96BB-442A-B408-1480771AD885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8578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9D4F-25A0-402B-B7C1-0E422A91BC87}" type="datetime1">
              <a:rPr lang="fr-FR" smtClean="0"/>
              <a:t>22/09/2016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Bodz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5E97-96BB-442A-B408-1480771AD8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510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405D-EDDE-4AF6-BE67-7FE74AEC63D5}" type="datetime1">
              <a:rPr lang="fr-FR" smtClean="0"/>
              <a:t>22/09/2016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Bodz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5E97-96BB-442A-B408-1480771AD8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939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2E19-0DC3-44F7-BE32-01202A04ECE0}" type="datetime1">
              <a:rPr lang="fr-FR" smtClean="0"/>
              <a:t>22/09/2016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Bodz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5E97-96BB-442A-B408-1480771AD8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62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1705-152A-4C34-B40F-67CFB5E274BD}" type="datetime1">
              <a:rPr lang="fr-FR" smtClean="0"/>
              <a:t>22/09/2016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Bodz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5E97-96BB-442A-B408-1480771AD8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2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25E0-3541-4890-A0A6-5CB4010BED98}" type="datetime1">
              <a:rPr lang="fr-FR" smtClean="0"/>
              <a:t>22/09/2016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Bodz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5E97-96BB-442A-B408-1480771AD8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74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BF0C-F8D6-4F26-99DF-BE999357FECD}" type="datetime1">
              <a:rPr lang="fr-FR" smtClean="0"/>
              <a:t>22/09/2016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Bodz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5E97-96BB-442A-B408-1480771AD8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63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3973-3D3F-4712-9CCA-492F645D7E49}" type="datetime1">
              <a:rPr lang="fr-FR" smtClean="0"/>
              <a:t>22/09/2016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Bodz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5E97-96BB-442A-B408-1480771AD8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34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C538-DBC1-43DB-9810-958BE95ECD7F}" type="datetime1">
              <a:rPr lang="fr-FR" smtClean="0"/>
              <a:t>22/09/2016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Bodz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5E97-96BB-442A-B408-1480771AD8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76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0381-2BB5-42DD-A27B-321A06CB854D}" type="datetime1">
              <a:rPr lang="fr-FR" smtClean="0"/>
              <a:t>22/09/2016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Bodz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5E97-96BB-442A-B408-1480771AD8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20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3F33-D679-4D84-9C95-561291C842F9}" type="datetime1">
              <a:rPr lang="fr-FR" smtClean="0"/>
              <a:t>22/09/2016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Bodz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5E97-96BB-442A-B408-1480771AD8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83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Bodz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5E97-96BB-442A-B408-1480771AD885}" type="slidenum">
              <a:rPr lang="fr-FR" smtClean="0"/>
              <a:t>‹#›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97F1-FD5A-420A-AE1B-0AF385332F11}" type="datetime1">
              <a:rPr lang="fr-FR" smtClean="0"/>
              <a:t>22/09/2016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0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C0CD4-FBFB-4B89-9CBB-405B9B416C0B}" type="datetime1">
              <a:rPr lang="fr-FR" smtClean="0"/>
              <a:t>22/09/2016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Bodz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C5B5E97-96BB-442A-B408-1480771AD8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50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Hub : XYZ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Par </a:t>
            </a:r>
            <a:r>
              <a:rPr lang="fr-FR" dirty="0" err="1" smtClean="0"/>
              <a:t>Bodz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D756-7E9E-4EAB-B1D8-5CD073509D9A}" type="datetime1">
              <a:rPr lang="fr-FR" smtClean="0"/>
              <a:t>22/09/2016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Bodz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5E97-96BB-442A-B408-1480771AD88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60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713" y="2899719"/>
            <a:ext cx="8596668" cy="1320800"/>
          </a:xfrm>
        </p:spPr>
        <p:txBody>
          <a:bodyPr/>
          <a:lstStyle/>
          <a:p>
            <a:pPr algn="ctr"/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1837-BC78-4079-B09C-F13D3A57E069}" type="datetime1">
              <a:rPr lang="fr-FR" smtClean="0"/>
              <a:t>22/09/2016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Bodz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5E97-96BB-442A-B408-1480771AD88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4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Vue d’ensemble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FPS inspiré de jeux tels que</a:t>
            </a:r>
          </a:p>
          <a:p>
            <a:pPr lvl="1"/>
            <a:r>
              <a:rPr lang="fr-FR" dirty="0" smtClean="0"/>
              <a:t>Duke </a:t>
            </a:r>
            <a:r>
              <a:rPr lang="fr-FR" dirty="0" err="1" smtClean="0"/>
              <a:t>Nukem</a:t>
            </a:r>
            <a:r>
              <a:rPr lang="fr-FR" dirty="0" smtClean="0"/>
              <a:t> 3D</a:t>
            </a:r>
          </a:p>
          <a:p>
            <a:pPr lvl="1"/>
            <a:r>
              <a:rPr lang="fr-FR" dirty="0" err="1" smtClean="0"/>
              <a:t>Dark</a:t>
            </a:r>
            <a:r>
              <a:rPr lang="fr-FR" dirty="0" smtClean="0"/>
              <a:t> Forces</a:t>
            </a:r>
          </a:p>
          <a:p>
            <a:pPr lvl="1"/>
            <a:r>
              <a:rPr lang="fr-FR" dirty="0" smtClean="0"/>
              <a:t>Marathon 2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Graphisme en </a:t>
            </a:r>
            <a:r>
              <a:rPr lang="fr-FR" dirty="0" err="1" smtClean="0"/>
              <a:t>Low</a:t>
            </a:r>
            <a:r>
              <a:rPr lang="fr-FR" dirty="0" smtClean="0"/>
              <a:t> Poly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Spécificité </a:t>
            </a:r>
            <a:r>
              <a:rPr lang="fr-FR" dirty="0" smtClean="0"/>
              <a:t>: </a:t>
            </a:r>
            <a:r>
              <a:rPr lang="fr-FR" dirty="0" smtClean="0"/>
              <a:t>Forte importance du Scénario et Scénario </a:t>
            </a:r>
            <a:r>
              <a:rPr lang="fr-FR" dirty="0" smtClean="0"/>
              <a:t>évolutif.</a:t>
            </a:r>
          </a:p>
        </p:txBody>
      </p:sp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880" y="2418515"/>
            <a:ext cx="2880360" cy="145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566" y="476884"/>
            <a:ext cx="2584028" cy="145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596" y="2160589"/>
            <a:ext cx="1775131" cy="198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27EA-1B2C-4D97-BD52-A45BD1A4B15C}" type="datetime1">
              <a:rPr lang="fr-FR" smtClean="0"/>
              <a:t>22/09/2016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Bodz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5E97-96BB-442A-B408-1480771AD885}" type="slidenum">
              <a:rPr lang="fr-FR" smtClean="0"/>
              <a:t>2</a:t>
            </a:fld>
            <a:endParaRPr lang="fr-FR"/>
          </a:p>
        </p:txBody>
      </p:sp>
      <p:pic>
        <p:nvPicPr>
          <p:cNvPr id="3074" name="Picture 2" descr="http://image.prntscr.com/image/674dc144cb6e42a480b241379d1b79e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332" y="4489505"/>
            <a:ext cx="3143437" cy="230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22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L’origine du projet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FPS à scénario :</a:t>
            </a:r>
          </a:p>
          <a:p>
            <a:r>
              <a:rPr lang="fr-FR" dirty="0" smtClean="0"/>
              <a:t>FPS à embranchement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Ce que j’attends de ce projet :</a:t>
            </a:r>
          </a:p>
          <a:p>
            <a:pPr lvl="1"/>
            <a:r>
              <a:rPr lang="fr-FR" dirty="0" smtClean="0"/>
              <a:t>Retrouver un </a:t>
            </a:r>
            <a:r>
              <a:rPr lang="fr-FR" dirty="0" err="1" smtClean="0"/>
              <a:t>gameplay</a:t>
            </a:r>
            <a:r>
              <a:rPr lang="fr-FR" dirty="0" smtClean="0"/>
              <a:t> proche des jeux des années 95.</a:t>
            </a:r>
          </a:p>
          <a:p>
            <a:pPr lvl="1"/>
            <a:r>
              <a:rPr lang="fr-FR" dirty="0" smtClean="0"/>
              <a:t>M’essayer à des disciplines que je ne maitrise pas forcément.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1705-152A-4C34-B40F-67CFB5E274BD}" type="datetime1">
              <a:rPr lang="fr-FR" smtClean="0"/>
              <a:t>22/09/2016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Bodz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5E97-96BB-442A-B408-1480771AD885}" type="slidenum">
              <a:rPr lang="fr-FR" smtClean="0"/>
              <a:t>3</a:t>
            </a:fld>
            <a:endParaRPr lang="fr-FR"/>
          </a:p>
        </p:txBody>
      </p:sp>
      <p:pic>
        <p:nvPicPr>
          <p:cNvPr id="2050" name="Picture 2" descr="Image illustrative de l'article Deus 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773" y="266578"/>
            <a:ext cx="2365203" cy="189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241" y="404963"/>
            <a:ext cx="2376916" cy="23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910" y="4285736"/>
            <a:ext cx="1806823" cy="230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ile:Bioshock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210" y="2481488"/>
            <a:ext cx="4074432" cy="14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49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Scénario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Trame </a:t>
            </a:r>
            <a:r>
              <a:rPr lang="fr-FR" dirty="0" smtClean="0"/>
              <a:t>: 200 ans dans le futur, dans un labo de recherche, une anomalie a pris vie et développe des sbires pour tenter de tout contr</a:t>
            </a:r>
            <a:r>
              <a:rPr lang="fr-FR" dirty="0" smtClean="0"/>
              <a:t>ôler. Cette anomalie pourra se révéler être une simple erreur scientifique ou une IA surdéveloppé, ou bien encore une forme d’intelligence </a:t>
            </a:r>
            <a:r>
              <a:rPr lang="fr-FR" dirty="0" err="1" smtClean="0"/>
              <a:t>alien</a:t>
            </a:r>
            <a:r>
              <a:rPr lang="fr-FR" dirty="0" smtClean="0"/>
              <a:t> voire la conscience de l’avatar lui-même, en fonction des actions prises par celui-ci au cours du jeu.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Briefing entre les mission type </a:t>
            </a:r>
            <a:r>
              <a:rPr lang="fr-FR" dirty="0" err="1" smtClean="0"/>
              <a:t>StarCraft</a:t>
            </a:r>
            <a:r>
              <a:rPr lang="fr-FR" dirty="0" smtClean="0"/>
              <a:t> 1, pour faire avancer l’histoire.</a:t>
            </a:r>
          </a:p>
          <a:p>
            <a:endParaRPr lang="fr-FR" dirty="0"/>
          </a:p>
          <a:p>
            <a:r>
              <a:rPr lang="fr-FR" dirty="0" smtClean="0"/>
              <a:t>Secrets optionnels dans les niveaux qui modifient l’histoire</a:t>
            </a:r>
          </a:p>
          <a:p>
            <a:pPr lvl="1"/>
            <a:r>
              <a:rPr lang="fr-FR" dirty="0" smtClean="0"/>
              <a:t>Histoire radicalement modifiée en fonction des secrets découverts.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FB8D-BABD-41AC-8F48-4FA1F9FC190E}" type="datetime1">
              <a:rPr lang="fr-FR" smtClean="0"/>
              <a:t>22/09/2016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Bodz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5E97-96BB-442A-B408-1480771AD88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7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Secrets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3 niveaux prévus, 3 à 5 secrets par niveau.</a:t>
            </a:r>
          </a:p>
          <a:p>
            <a:endParaRPr lang="fr-FR" dirty="0"/>
          </a:p>
          <a:p>
            <a:r>
              <a:rPr lang="fr-FR" dirty="0" smtClean="0"/>
              <a:t>Trouver tous les secrets d’un niveau change la fin de jeu, et ce pour chaque niveau.</a:t>
            </a:r>
          </a:p>
          <a:p>
            <a:endParaRPr lang="fr-FR" dirty="0" smtClean="0"/>
          </a:p>
          <a:p>
            <a:r>
              <a:rPr lang="fr-FR" dirty="0"/>
              <a:t>Volonté d’avoir une perception des niveaux (et de l’histoire) différente en fonction des secrets trouvés sans altérer le </a:t>
            </a:r>
            <a:r>
              <a:rPr lang="fr-FR" dirty="0" err="1"/>
              <a:t>level</a:t>
            </a:r>
            <a:r>
              <a:rPr lang="fr-FR" dirty="0"/>
              <a:t> design</a:t>
            </a:r>
            <a:r>
              <a:rPr lang="fr-FR" dirty="0" smtClean="0"/>
              <a:t>.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Trouver un secret récompense également le joueur au niveau du </a:t>
            </a:r>
            <a:r>
              <a:rPr lang="fr-FR" dirty="0" err="1" smtClean="0"/>
              <a:t>Gameplay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ABC9-A1BB-48D3-B5B4-8FFB7DFBD484}" type="datetime1">
              <a:rPr lang="fr-FR" smtClean="0"/>
              <a:t>22/09/2016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Bodz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5E97-96BB-442A-B408-1480771AD88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28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gameplay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Traceurs classiques du FPS :</a:t>
            </a:r>
            <a:endParaRPr lang="fr-FR" dirty="0"/>
          </a:p>
          <a:p>
            <a:pPr lvl="1"/>
            <a:r>
              <a:rPr lang="fr-FR" dirty="0" smtClean="0"/>
              <a:t>Vue à la 1</a:t>
            </a:r>
            <a:r>
              <a:rPr lang="fr-FR" baseline="30000" dirty="0" smtClean="0"/>
              <a:t>ère</a:t>
            </a:r>
            <a:r>
              <a:rPr lang="fr-FR" dirty="0" smtClean="0"/>
              <a:t> personne</a:t>
            </a:r>
          </a:p>
          <a:p>
            <a:pPr lvl="1"/>
            <a:r>
              <a:rPr lang="fr-FR" dirty="0" smtClean="0"/>
              <a:t>Différentes armes pour terrasser les ennemis.</a:t>
            </a:r>
          </a:p>
          <a:p>
            <a:pPr lvl="1"/>
            <a:r>
              <a:rPr lang="fr-FR" dirty="0" smtClean="0"/>
              <a:t>Différents types d’ennemis, chacun avec sa propre IA</a:t>
            </a:r>
          </a:p>
          <a:p>
            <a:pPr lvl="1"/>
            <a:endParaRPr lang="fr-FR" dirty="0"/>
          </a:p>
          <a:p>
            <a:r>
              <a:rPr lang="fr-FR" dirty="0" smtClean="0"/>
              <a:t>Modifications du personnage joueur lors de chaque découverte d’un secret</a:t>
            </a:r>
          </a:p>
          <a:p>
            <a:pPr lvl="1"/>
            <a:r>
              <a:rPr lang="fr-FR" dirty="0" smtClean="0"/>
              <a:t>Augmentation / diminution PV</a:t>
            </a:r>
          </a:p>
          <a:p>
            <a:pPr lvl="1"/>
            <a:r>
              <a:rPr lang="fr-FR" dirty="0"/>
              <a:t>Augmentation / diminution </a:t>
            </a:r>
            <a:r>
              <a:rPr lang="fr-FR" dirty="0" smtClean="0"/>
              <a:t>Vitesse</a:t>
            </a:r>
          </a:p>
          <a:p>
            <a:pPr lvl="1"/>
            <a:r>
              <a:rPr lang="fr-FR" dirty="0" smtClean="0"/>
              <a:t>Régénération PV</a:t>
            </a:r>
          </a:p>
          <a:p>
            <a:pPr lvl="1"/>
            <a:r>
              <a:rPr lang="fr-FR" dirty="0" smtClean="0"/>
              <a:t>Etc…</a:t>
            </a:r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CCD2-F945-4188-BA27-6812893CA504}" type="datetime1">
              <a:rPr lang="fr-FR" smtClean="0"/>
              <a:t>22/09/2016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Bodz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5E97-96BB-442A-B408-1480771AD88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63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L’équipe </a:t>
            </a:r>
            <a:r>
              <a:rPr lang="fr-FR" dirty="0" smtClean="0"/>
              <a:t>idéale…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Un développeur </a:t>
            </a:r>
            <a:endParaRPr lang="fr-FR" dirty="0" smtClean="0"/>
          </a:p>
          <a:p>
            <a:pPr lvl="1"/>
            <a:r>
              <a:rPr lang="fr-FR" dirty="0" smtClean="0"/>
              <a:t>Création </a:t>
            </a:r>
            <a:r>
              <a:rPr lang="fr-FR" dirty="0" smtClean="0"/>
              <a:t>de tous les outils sous </a:t>
            </a:r>
            <a:r>
              <a:rPr lang="fr-FR" dirty="0" err="1" smtClean="0"/>
              <a:t>Unity</a:t>
            </a:r>
            <a:r>
              <a:rPr lang="fr-FR" dirty="0" smtClean="0"/>
              <a:t> pour développer ce jeu : </a:t>
            </a:r>
            <a:r>
              <a:rPr lang="fr-FR" dirty="0" err="1" smtClean="0"/>
              <a:t>CharacterController</a:t>
            </a:r>
            <a:r>
              <a:rPr lang="fr-FR" dirty="0" smtClean="0"/>
              <a:t>, Armes, IA ennemis, etc…</a:t>
            </a:r>
          </a:p>
          <a:p>
            <a:pPr lvl="1"/>
            <a:endParaRPr lang="fr-FR" dirty="0"/>
          </a:p>
          <a:p>
            <a:r>
              <a:rPr lang="fr-FR" dirty="0" smtClean="0"/>
              <a:t>Un Scénariste</a:t>
            </a:r>
          </a:p>
          <a:p>
            <a:pPr lvl="1"/>
            <a:r>
              <a:rPr lang="fr-FR" dirty="0" smtClean="0"/>
              <a:t>Mise au point du scénario et de ses différentes ramifications</a:t>
            </a:r>
          </a:p>
          <a:p>
            <a:pPr lvl="1"/>
            <a:endParaRPr lang="fr-FR" dirty="0"/>
          </a:p>
          <a:p>
            <a:r>
              <a:rPr lang="fr-FR" dirty="0" smtClean="0"/>
              <a:t>Un Graphiste</a:t>
            </a:r>
          </a:p>
          <a:p>
            <a:pPr lvl="1"/>
            <a:r>
              <a:rPr lang="fr-FR" dirty="0" smtClean="0"/>
              <a:t>Création des modèles 3D et des </a:t>
            </a:r>
            <a:r>
              <a:rPr lang="fr-FR" dirty="0" err="1" smtClean="0"/>
              <a:t>sprites</a:t>
            </a:r>
            <a:r>
              <a:rPr lang="fr-FR" dirty="0" smtClean="0"/>
              <a:t>.</a:t>
            </a:r>
          </a:p>
          <a:p>
            <a:pPr lvl="1"/>
            <a:endParaRPr lang="fr-FR" dirty="0"/>
          </a:p>
          <a:p>
            <a:r>
              <a:rPr lang="fr-FR" dirty="0" smtClean="0"/>
              <a:t>Un Sound designer</a:t>
            </a:r>
          </a:p>
          <a:p>
            <a:pPr lvl="1"/>
            <a:r>
              <a:rPr lang="fr-FR" dirty="0" smtClean="0"/>
              <a:t>Création des musiques d’ambiance, et des bruitages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3D89-A113-4B52-8BE9-0767470580DD}" type="datetime1">
              <a:rPr lang="fr-FR" smtClean="0"/>
              <a:t>22/09/2016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Bodz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5E97-96BB-442A-B408-1480771AD88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64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one man </a:t>
            </a:r>
            <a:r>
              <a:rPr lang="fr-FR" dirty="0" err="1" smtClean="0"/>
              <a:t>army</a:t>
            </a:r>
            <a:r>
              <a:rPr lang="fr-FR" dirty="0" smtClean="0"/>
              <a:t> !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 compte m’occuper</a:t>
            </a:r>
          </a:p>
          <a:p>
            <a:pPr lvl="1"/>
            <a:r>
              <a:rPr lang="fr-FR" dirty="0" smtClean="0"/>
              <a:t>Du développement</a:t>
            </a:r>
          </a:p>
          <a:p>
            <a:pPr lvl="1"/>
            <a:r>
              <a:rPr lang="fr-FR" dirty="0" smtClean="0"/>
              <a:t>Des graphismes</a:t>
            </a:r>
          </a:p>
          <a:p>
            <a:pPr lvl="1"/>
            <a:r>
              <a:rPr lang="fr-FR" dirty="0" smtClean="0"/>
              <a:t>Du scénario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Je compte me faire aider</a:t>
            </a:r>
          </a:p>
          <a:p>
            <a:pPr lvl="1"/>
            <a:r>
              <a:rPr lang="fr-FR" dirty="0" smtClean="0"/>
              <a:t>Pour le scénario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Je compte déléguer</a:t>
            </a:r>
          </a:p>
          <a:p>
            <a:pPr lvl="1"/>
            <a:r>
              <a:rPr lang="fr-FR" dirty="0" smtClean="0"/>
              <a:t>La musique et les bruitages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1705-152A-4C34-B40F-67CFB5E274BD}" type="datetime1">
              <a:rPr lang="fr-FR" smtClean="0"/>
              <a:t>22/09/2016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Bodz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5E97-96BB-442A-B408-1480771AD885}" type="slidenum">
              <a:rPr lang="fr-FR" smtClean="0"/>
              <a:t>8</a:t>
            </a:fld>
            <a:endParaRPr lang="fr-FR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768" y="814066"/>
            <a:ext cx="278533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769" y="2947666"/>
            <a:ext cx="2785333" cy="278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15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 objectifs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Principaux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Voir ce dont je suis capable en dehors du code</a:t>
            </a:r>
            <a:endParaRPr lang="fr-FR" dirty="0" smtClean="0"/>
          </a:p>
          <a:p>
            <a:pPr lvl="1"/>
            <a:r>
              <a:rPr lang="fr-FR" dirty="0" smtClean="0"/>
              <a:t>Travailler avec un Scénariste.</a:t>
            </a:r>
          </a:p>
          <a:p>
            <a:pPr lvl="1"/>
            <a:r>
              <a:rPr lang="fr-FR" dirty="0" smtClean="0"/>
              <a:t>Créer un jeu où le scénario est au cœur du jeu.</a:t>
            </a:r>
          </a:p>
          <a:p>
            <a:endParaRPr lang="fr-FR" dirty="0"/>
          </a:p>
          <a:p>
            <a:r>
              <a:rPr lang="fr-FR" dirty="0" smtClean="0"/>
              <a:t>Secondaires :</a:t>
            </a:r>
          </a:p>
          <a:p>
            <a:pPr lvl="1"/>
            <a:r>
              <a:rPr lang="fr-FR" dirty="0" smtClean="0"/>
              <a:t>Découvrir le processus de publication d’un jeu sur </a:t>
            </a:r>
            <a:r>
              <a:rPr lang="fr-FR" dirty="0" err="1" smtClean="0"/>
              <a:t>Steam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Même si la communauté est petite, gérer ses retours.</a:t>
            </a:r>
          </a:p>
          <a:p>
            <a:pPr lvl="1"/>
            <a:r>
              <a:rPr lang="fr-FR" dirty="0" smtClean="0"/>
              <a:t>Maintenir un jeu.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2544-AAE8-4541-8108-7450DF6020E6}" type="datetime1">
              <a:rPr lang="fr-FR" smtClean="0"/>
              <a:t>22/09/2016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Bodz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5E97-96BB-442A-B408-1480771AD88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67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272</TotalTime>
  <Words>473</Words>
  <Application>Microsoft Office PowerPoint</Application>
  <PresentationFormat>Widescreen</PresentationFormat>
  <Paragraphs>113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Projet Hub : XYZ</vt:lpstr>
      <vt:lpstr>Vue d’ensemble</vt:lpstr>
      <vt:lpstr>L’origine du projet</vt:lpstr>
      <vt:lpstr>Le Scénario</vt:lpstr>
      <vt:lpstr>Les Secrets</vt:lpstr>
      <vt:lpstr>Le gameplay</vt:lpstr>
      <vt:lpstr>L’équipe idéale…</vt:lpstr>
      <vt:lpstr>A one man army !</vt:lpstr>
      <vt:lpstr>Mes objectifs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boulot.jean@gmail.com</dc:creator>
  <cp:lastModifiedBy>boulot.jean@gmail.com</cp:lastModifiedBy>
  <cp:revision>20</cp:revision>
  <dcterms:created xsi:type="dcterms:W3CDTF">2016-09-19T10:26:19Z</dcterms:created>
  <dcterms:modified xsi:type="dcterms:W3CDTF">2016-09-22T18:37:21Z</dcterms:modified>
</cp:coreProperties>
</file>