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7"/>
  </p:notesMasterIdLst>
  <p:sldIdLst>
    <p:sldId id="256" r:id="rId3"/>
    <p:sldId id="2145705916" r:id="rId4"/>
    <p:sldId id="2145705936" r:id="rId5"/>
    <p:sldId id="214570594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155" d="100"/>
          <a:sy n="155" d="100"/>
        </p:scale>
        <p:origin x="162"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notesMaster" Target="notesMasters/notes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8D39FF-FEFE-4126-91BA-0E0143393EA9}" type="datetimeFigureOut">
              <a:rPr lang="en-US" smtClean="0"/>
              <a:t>2025-01-27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B1A4BE-3317-44E8-85CB-FD2D8B23984E}" type="slidenum">
              <a:rPr lang="en-US" smtClean="0"/>
              <a:t>‹#›</a:t>
            </a:fld>
            <a:endParaRPr lang="en-US"/>
          </a:p>
        </p:txBody>
      </p:sp>
    </p:spTree>
    <p:extLst>
      <p:ext uri="{BB962C8B-B14F-4D97-AF65-F5344CB8AC3E}">
        <p14:creationId xmlns:p14="http://schemas.microsoft.com/office/powerpoint/2010/main" val="369269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6250" y="611188"/>
            <a:ext cx="5903913" cy="3321050"/>
          </a:xfrm>
        </p:spPr>
      </p:sp>
      <p:sp>
        <p:nvSpPr>
          <p:cNvPr id="3" name="Notes Placeholder 2"/>
          <p:cNvSpPr>
            <a:spLocks noGrp="1"/>
          </p:cNvSpPr>
          <p:nvPr>
            <p:ph type="body" idx="1"/>
          </p:nvPr>
        </p:nvSpPr>
        <p:spPr/>
        <p:txBody>
          <a:bodyPr/>
          <a:lstStyle/>
          <a:p>
            <a:r>
              <a:rPr lang="en-US" b="0" i="0" dirty="0">
                <a:solidFill>
                  <a:srgbClr val="212121"/>
                </a:solidFill>
                <a:effectLst/>
                <a:latin typeface="Roboto" panose="02000000000000000000" pitchFamily="2" charset="0"/>
              </a:rPr>
              <a:t>DVC is a version control system for data-driven projects</a:t>
            </a:r>
          </a:p>
          <a:p>
            <a:r>
              <a:rPr lang="en-US" b="0" i="0" dirty="0">
                <a:solidFill>
                  <a:srgbClr val="212121"/>
                </a:solidFill>
                <a:effectLst/>
                <a:latin typeface="Roboto" panose="02000000000000000000" pitchFamily="2" charset="0"/>
              </a:rPr>
              <a:t>It makes projects reproducible by tracking changes in input data (e.g. </a:t>
            </a:r>
            <a:r>
              <a:rPr lang="en-US" b="0" i="0" dirty="0" err="1">
                <a:solidFill>
                  <a:srgbClr val="212121"/>
                </a:solidFill>
                <a:effectLst/>
                <a:latin typeface="Roboto" panose="02000000000000000000" pitchFamily="2" charset="0"/>
              </a:rPr>
              <a:t>samplesheets</a:t>
            </a:r>
            <a:r>
              <a:rPr lang="en-US" b="0" i="0" dirty="0">
                <a:solidFill>
                  <a:srgbClr val="212121"/>
                </a:solidFill>
                <a:effectLst/>
                <a:latin typeface="Roboto" panose="02000000000000000000" pitchFamily="2" charset="0"/>
              </a:rPr>
              <a:t>, </a:t>
            </a:r>
            <a:r>
              <a:rPr lang="en-US" b="0" i="0" dirty="0" err="1">
                <a:solidFill>
                  <a:srgbClr val="212121"/>
                </a:solidFill>
                <a:effectLst/>
                <a:latin typeface="Roboto" panose="02000000000000000000" pitchFamily="2" charset="0"/>
              </a:rPr>
              <a:t>cgetd</a:t>
            </a:r>
            <a:r>
              <a:rPr lang="en-US" b="0" i="0" dirty="0">
                <a:solidFill>
                  <a:srgbClr val="212121"/>
                </a:solidFill>
                <a:effectLst/>
                <a:latin typeface="Roboto" panose="02000000000000000000" pitchFamily="2" charset="0"/>
              </a:rPr>
              <a:t> config files, </a:t>
            </a:r>
            <a:r>
              <a:rPr lang="en-US" b="0" i="0" dirty="0" err="1">
                <a:solidFill>
                  <a:srgbClr val="212121"/>
                </a:solidFill>
                <a:effectLst/>
                <a:latin typeface="Roboto" panose="02000000000000000000" pitchFamily="2" charset="0"/>
              </a:rPr>
              <a:t>cget</a:t>
            </a:r>
            <a:r>
              <a:rPr lang="en-US" b="0" i="0" dirty="0">
                <a:solidFill>
                  <a:srgbClr val="212121"/>
                </a:solidFill>
                <a:effectLst/>
                <a:latin typeface="Roboto" panose="02000000000000000000" pitchFamily="2" charset="0"/>
              </a:rPr>
              <a:t> output...) or parameters (e.g. qc cutoffs, p-value thresholds, ..)</a:t>
            </a:r>
          </a:p>
          <a:p>
            <a:pPr algn="l">
              <a:buFont typeface="Arial" panose="020B0604020202020204" pitchFamily="34" charset="0"/>
              <a:buChar char="•"/>
            </a:pPr>
            <a:r>
              <a:rPr lang="en-US" dirty="0">
                <a:solidFill>
                  <a:srgbClr val="212121"/>
                </a:solidFill>
                <a:latin typeface="Roboto" panose="02000000000000000000" pitchFamily="2" charset="0"/>
              </a:rPr>
              <a:t>Integrated into </a:t>
            </a:r>
            <a:r>
              <a:rPr lang="en-US" dirty="0" err="1">
                <a:solidFill>
                  <a:srgbClr val="212121"/>
                </a:solidFill>
                <a:latin typeface="Roboto" panose="02000000000000000000" pitchFamily="2" charset="0"/>
              </a:rPr>
              <a:t>dso</a:t>
            </a:r>
            <a:endParaRPr lang="en-US" b="0" i="0" dirty="0">
              <a:solidFill>
                <a:srgbClr val="212121"/>
              </a:solidFill>
              <a:effectLst/>
              <a:latin typeface="Roboto" panose="02000000000000000000" pitchFamily="2" charset="0"/>
            </a:endParaRPr>
          </a:p>
          <a:p>
            <a:pPr algn="l">
              <a:buFont typeface="Arial" panose="020B0604020202020204" pitchFamily="34" charset="0"/>
              <a:buChar char="•"/>
            </a:pPr>
            <a:r>
              <a:rPr lang="en-US" b="0" i="0" dirty="0">
                <a:solidFill>
                  <a:srgbClr val="212121"/>
                </a:solidFill>
                <a:effectLst/>
                <a:latin typeface="Roboto" panose="02000000000000000000" pitchFamily="2" charset="0"/>
              </a:rPr>
              <a:t>DVC identifies when stage dependencies or parameters change -&gt; will reproduce that stage</a:t>
            </a:r>
          </a:p>
          <a:p>
            <a:pPr lvl="1"/>
            <a:r>
              <a:rPr lang="en-US" dirty="0">
                <a:solidFill>
                  <a:srgbClr val="212121"/>
                </a:solidFill>
                <a:latin typeface="Roboto" panose="02000000000000000000" pitchFamily="2" charset="0"/>
              </a:rPr>
              <a:t>ensures all output is up-to-date</a:t>
            </a:r>
            <a:endParaRPr lang="en-US" b="0" i="0" dirty="0">
              <a:solidFill>
                <a:srgbClr val="212121"/>
              </a:solidFill>
              <a:effectLst/>
              <a:latin typeface="Roboto" panose="02000000000000000000" pitchFamily="2" charset="0"/>
            </a:endParaRPr>
          </a:p>
          <a:p>
            <a:pPr algn="l">
              <a:buFont typeface="Arial" panose="020B0604020202020204" pitchFamily="34" charset="0"/>
              <a:buChar char="•"/>
            </a:pPr>
            <a:r>
              <a:rPr lang="en-US" b="0" i="0" dirty="0">
                <a:solidFill>
                  <a:srgbClr val="212121"/>
                </a:solidFill>
                <a:effectLst/>
                <a:latin typeface="Roboto" panose="02000000000000000000" pitchFamily="2" charset="0"/>
              </a:rPr>
              <a:t>DVC works seamlessly with Git, allowing for effective collaboration and version control of data and scripts</a:t>
            </a:r>
            <a:endParaRPr lang="en-US" dirty="0"/>
          </a:p>
        </p:txBody>
      </p:sp>
      <p:sp>
        <p:nvSpPr>
          <p:cNvPr id="4" name="Footer Placeholder 3"/>
          <p:cNvSpPr>
            <a:spLocks noGrp="1"/>
          </p:cNvSpPr>
          <p:nvPr>
            <p:ph type="ftr" sz="quarter" idx="4"/>
          </p:nvPr>
        </p:nvSpPr>
        <p:spPr/>
        <p:txBody>
          <a:bodyPr/>
          <a:lstStyle/>
          <a:p>
            <a:r>
              <a:rPr lang="en-US" sz="800">
                <a:solidFill>
                  <a:schemeClr val="bg2"/>
                </a:solidFill>
              </a:rPr>
              <a:t>Presentation title    |    ONLY FOR INTERNAL USE</a:t>
            </a:r>
            <a:endParaRPr lang="en-US" sz="800" dirty="0">
              <a:solidFill>
                <a:schemeClr val="bg2"/>
              </a:solidFill>
            </a:endParaRPr>
          </a:p>
        </p:txBody>
      </p:sp>
      <p:sp>
        <p:nvSpPr>
          <p:cNvPr id="5" name="Slide Number Placeholder 4"/>
          <p:cNvSpPr>
            <a:spLocks noGrp="1"/>
          </p:cNvSpPr>
          <p:nvPr>
            <p:ph type="sldNum" sz="quarter" idx="5"/>
          </p:nvPr>
        </p:nvSpPr>
        <p:spPr/>
        <p:txBody>
          <a:bodyPr/>
          <a:lstStyle/>
          <a:p>
            <a:fld id="{D388EF01-4040-4B6C-80FD-9D313BD6F632}" type="slidenum">
              <a:rPr lang="en-US" sz="800" smtClean="0">
                <a:solidFill>
                  <a:schemeClr val="bg2"/>
                </a:solidFill>
              </a:rPr>
              <a:pPr/>
              <a:t>2</a:t>
            </a:fld>
            <a:endParaRPr lang="en-US" sz="800" dirty="0">
              <a:solidFill>
                <a:schemeClr val="bg2"/>
              </a:solidFill>
            </a:endParaRPr>
          </a:p>
        </p:txBody>
      </p:sp>
    </p:spTree>
    <p:extLst>
      <p:ext uri="{BB962C8B-B14F-4D97-AF65-F5344CB8AC3E}">
        <p14:creationId xmlns:p14="http://schemas.microsoft.com/office/powerpoint/2010/main" val="224493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6250" y="611188"/>
            <a:ext cx="5903913" cy="3321050"/>
          </a:xfrm>
        </p:spPr>
      </p:sp>
      <p:sp>
        <p:nvSpPr>
          <p:cNvPr id="3" name="Notes Placeholder 2"/>
          <p:cNvSpPr>
            <a:spLocks noGrp="1"/>
          </p:cNvSpPr>
          <p:nvPr>
            <p:ph type="body" idx="1"/>
          </p:nvPr>
        </p:nvSpPr>
        <p:spPr/>
        <p:txBody>
          <a:bodyPr/>
          <a:lstStyle/>
          <a:p>
            <a:r>
              <a:rPr lang="en-US" b="0" i="0" dirty="0">
                <a:solidFill>
                  <a:srgbClr val="212121"/>
                </a:solidFill>
                <a:effectLst/>
                <a:latin typeface="Roboto" panose="02000000000000000000" pitchFamily="2" charset="0"/>
              </a:rPr>
              <a:t>DVC is a version control system for data-driven projects</a:t>
            </a:r>
          </a:p>
          <a:p>
            <a:r>
              <a:rPr lang="en-US" b="0" i="0" dirty="0">
                <a:solidFill>
                  <a:srgbClr val="212121"/>
                </a:solidFill>
                <a:effectLst/>
                <a:latin typeface="Roboto" panose="02000000000000000000" pitchFamily="2" charset="0"/>
              </a:rPr>
              <a:t>It makes projects reproducible by tracking changes in input data (e.g. </a:t>
            </a:r>
            <a:r>
              <a:rPr lang="en-US" b="0" i="0" dirty="0" err="1">
                <a:solidFill>
                  <a:srgbClr val="212121"/>
                </a:solidFill>
                <a:effectLst/>
                <a:latin typeface="Roboto" panose="02000000000000000000" pitchFamily="2" charset="0"/>
              </a:rPr>
              <a:t>samplesheets</a:t>
            </a:r>
            <a:r>
              <a:rPr lang="en-US" b="0" i="0" dirty="0">
                <a:solidFill>
                  <a:srgbClr val="212121"/>
                </a:solidFill>
                <a:effectLst/>
                <a:latin typeface="Roboto" panose="02000000000000000000" pitchFamily="2" charset="0"/>
              </a:rPr>
              <a:t>, </a:t>
            </a:r>
            <a:r>
              <a:rPr lang="en-US" b="0" i="0" dirty="0" err="1">
                <a:solidFill>
                  <a:srgbClr val="212121"/>
                </a:solidFill>
                <a:effectLst/>
                <a:latin typeface="Roboto" panose="02000000000000000000" pitchFamily="2" charset="0"/>
              </a:rPr>
              <a:t>cgetd</a:t>
            </a:r>
            <a:r>
              <a:rPr lang="en-US" b="0" i="0" dirty="0">
                <a:solidFill>
                  <a:srgbClr val="212121"/>
                </a:solidFill>
                <a:effectLst/>
                <a:latin typeface="Roboto" panose="02000000000000000000" pitchFamily="2" charset="0"/>
              </a:rPr>
              <a:t> config files, </a:t>
            </a:r>
            <a:r>
              <a:rPr lang="en-US" b="0" i="0" dirty="0" err="1">
                <a:solidFill>
                  <a:srgbClr val="212121"/>
                </a:solidFill>
                <a:effectLst/>
                <a:latin typeface="Roboto" panose="02000000000000000000" pitchFamily="2" charset="0"/>
              </a:rPr>
              <a:t>cget</a:t>
            </a:r>
            <a:r>
              <a:rPr lang="en-US" b="0" i="0" dirty="0">
                <a:solidFill>
                  <a:srgbClr val="212121"/>
                </a:solidFill>
                <a:effectLst/>
                <a:latin typeface="Roboto" panose="02000000000000000000" pitchFamily="2" charset="0"/>
              </a:rPr>
              <a:t> output...) or parameters (e.g. qc cutoffs, p-value thresholds, ..)</a:t>
            </a:r>
          </a:p>
          <a:p>
            <a:pPr algn="l">
              <a:buFont typeface="Arial" panose="020B0604020202020204" pitchFamily="34" charset="0"/>
              <a:buChar char="•"/>
            </a:pPr>
            <a:r>
              <a:rPr lang="en-US" dirty="0">
                <a:solidFill>
                  <a:srgbClr val="212121"/>
                </a:solidFill>
                <a:latin typeface="Roboto" panose="02000000000000000000" pitchFamily="2" charset="0"/>
              </a:rPr>
              <a:t>Integrated into </a:t>
            </a:r>
            <a:r>
              <a:rPr lang="en-US" dirty="0" err="1">
                <a:solidFill>
                  <a:srgbClr val="212121"/>
                </a:solidFill>
                <a:latin typeface="Roboto" panose="02000000000000000000" pitchFamily="2" charset="0"/>
              </a:rPr>
              <a:t>dso</a:t>
            </a:r>
            <a:endParaRPr lang="en-US" b="0" i="0" dirty="0">
              <a:solidFill>
                <a:srgbClr val="212121"/>
              </a:solidFill>
              <a:effectLst/>
              <a:latin typeface="Roboto" panose="02000000000000000000" pitchFamily="2" charset="0"/>
            </a:endParaRPr>
          </a:p>
          <a:p>
            <a:pPr algn="l">
              <a:buFont typeface="Arial" panose="020B0604020202020204" pitchFamily="34" charset="0"/>
              <a:buChar char="•"/>
            </a:pPr>
            <a:r>
              <a:rPr lang="en-US" b="0" i="0" dirty="0">
                <a:solidFill>
                  <a:srgbClr val="212121"/>
                </a:solidFill>
                <a:effectLst/>
                <a:latin typeface="Roboto" panose="02000000000000000000" pitchFamily="2" charset="0"/>
              </a:rPr>
              <a:t>DVC identifies when stage dependencies or parameters change -&gt; will reproduce that stage</a:t>
            </a:r>
          </a:p>
          <a:p>
            <a:pPr lvl="1"/>
            <a:r>
              <a:rPr lang="en-US" dirty="0">
                <a:solidFill>
                  <a:srgbClr val="212121"/>
                </a:solidFill>
                <a:latin typeface="Roboto" panose="02000000000000000000" pitchFamily="2" charset="0"/>
              </a:rPr>
              <a:t>ensures all output is up-to-date</a:t>
            </a:r>
            <a:endParaRPr lang="en-US" b="0" i="0" dirty="0">
              <a:solidFill>
                <a:srgbClr val="212121"/>
              </a:solidFill>
              <a:effectLst/>
              <a:latin typeface="Roboto" panose="02000000000000000000" pitchFamily="2" charset="0"/>
            </a:endParaRPr>
          </a:p>
          <a:p>
            <a:pPr algn="l">
              <a:buFont typeface="Arial" panose="020B0604020202020204" pitchFamily="34" charset="0"/>
              <a:buChar char="•"/>
            </a:pPr>
            <a:r>
              <a:rPr lang="en-US" b="0" i="0" dirty="0">
                <a:solidFill>
                  <a:srgbClr val="212121"/>
                </a:solidFill>
                <a:effectLst/>
                <a:latin typeface="Roboto" panose="02000000000000000000" pitchFamily="2" charset="0"/>
              </a:rPr>
              <a:t>DVC works seamlessly with Git, allowing for effective collaboration and version control of data and scripts</a:t>
            </a:r>
            <a:endParaRPr lang="en-US" dirty="0"/>
          </a:p>
        </p:txBody>
      </p:sp>
      <p:sp>
        <p:nvSpPr>
          <p:cNvPr id="4" name="Footer Placeholder 3"/>
          <p:cNvSpPr>
            <a:spLocks noGrp="1"/>
          </p:cNvSpPr>
          <p:nvPr>
            <p:ph type="ftr" sz="quarter" idx="4"/>
          </p:nvPr>
        </p:nvSpPr>
        <p:spPr/>
        <p:txBody>
          <a:bodyPr/>
          <a:lstStyle/>
          <a:p>
            <a:r>
              <a:rPr lang="en-US" sz="800">
                <a:solidFill>
                  <a:schemeClr val="bg2"/>
                </a:solidFill>
              </a:rPr>
              <a:t>Presentation title    |    ONLY FOR INTERNAL USE</a:t>
            </a:r>
            <a:endParaRPr lang="en-US" sz="800" dirty="0">
              <a:solidFill>
                <a:schemeClr val="bg2"/>
              </a:solidFill>
            </a:endParaRPr>
          </a:p>
        </p:txBody>
      </p:sp>
      <p:sp>
        <p:nvSpPr>
          <p:cNvPr id="5" name="Slide Number Placeholder 4"/>
          <p:cNvSpPr>
            <a:spLocks noGrp="1"/>
          </p:cNvSpPr>
          <p:nvPr>
            <p:ph type="sldNum" sz="quarter" idx="5"/>
          </p:nvPr>
        </p:nvSpPr>
        <p:spPr/>
        <p:txBody>
          <a:bodyPr/>
          <a:lstStyle/>
          <a:p>
            <a:fld id="{D388EF01-4040-4B6C-80FD-9D313BD6F632}" type="slidenum">
              <a:rPr lang="en-US" sz="800" smtClean="0">
                <a:solidFill>
                  <a:schemeClr val="bg2"/>
                </a:solidFill>
              </a:rPr>
              <a:pPr/>
              <a:t>3</a:t>
            </a:fld>
            <a:endParaRPr lang="en-US" sz="800" dirty="0">
              <a:solidFill>
                <a:schemeClr val="bg2"/>
              </a:solidFill>
            </a:endParaRPr>
          </a:p>
        </p:txBody>
      </p:sp>
    </p:spTree>
    <p:extLst>
      <p:ext uri="{BB962C8B-B14F-4D97-AF65-F5344CB8AC3E}">
        <p14:creationId xmlns:p14="http://schemas.microsoft.com/office/powerpoint/2010/main" val="3057000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6250" y="611188"/>
            <a:ext cx="5903913" cy="3321050"/>
          </a:xfrm>
        </p:spPr>
      </p:sp>
      <p:sp>
        <p:nvSpPr>
          <p:cNvPr id="3" name="Notes Placeholder 2"/>
          <p:cNvSpPr>
            <a:spLocks noGrp="1"/>
          </p:cNvSpPr>
          <p:nvPr>
            <p:ph type="body" idx="1"/>
          </p:nvPr>
        </p:nvSpPr>
        <p:spPr/>
        <p:txBody>
          <a:bodyPr/>
          <a:lstStyle/>
          <a:p>
            <a:r>
              <a:rPr lang="en-US" b="1" dirty="0"/>
              <a:t>Why: limiting the number of changes needed within your code/scripts/configuration files</a:t>
            </a:r>
          </a:p>
          <a:p>
            <a:r>
              <a:rPr lang="en-US" dirty="0"/>
              <a:t>single point of truth – reducing redundancies</a:t>
            </a:r>
          </a:p>
          <a:p>
            <a:r>
              <a:rPr lang="en-US" dirty="0"/>
              <a:t>some information is only locally needed, some globally</a:t>
            </a:r>
          </a:p>
          <a:p>
            <a:r>
              <a:rPr lang="en-US" dirty="0"/>
              <a:t>Parameters and Dependencies are defined in </a:t>
            </a:r>
            <a:r>
              <a:rPr lang="en-US" b="1" dirty="0" err="1"/>
              <a:t>params.in.yaml</a:t>
            </a:r>
            <a:endParaRPr lang="en-US" b="1" dirty="0"/>
          </a:p>
          <a:p>
            <a:r>
              <a:rPr lang="en-US" dirty="0"/>
              <a:t>Will be written into </a:t>
            </a:r>
            <a:r>
              <a:rPr lang="en-US" b="1" dirty="0" err="1"/>
              <a:t>params.yaml</a:t>
            </a:r>
            <a:r>
              <a:rPr lang="en-US" b="1" dirty="0"/>
              <a:t> </a:t>
            </a:r>
            <a:r>
              <a:rPr lang="en-US" dirty="0"/>
              <a:t>using </a:t>
            </a:r>
            <a:r>
              <a:rPr lang="en-US" i="1" dirty="0" err="1"/>
              <a:t>dso</a:t>
            </a:r>
            <a:r>
              <a:rPr lang="en-US" i="1" dirty="0"/>
              <a:t> compile-config</a:t>
            </a:r>
          </a:p>
          <a:p>
            <a:r>
              <a:rPr lang="en-US" b="1" dirty="0" err="1"/>
              <a:t>Params.yaml</a:t>
            </a:r>
            <a:r>
              <a:rPr lang="en-US" b="1" dirty="0"/>
              <a:t> </a:t>
            </a:r>
            <a:r>
              <a:rPr lang="en-US" dirty="0"/>
              <a:t>files contain dependencies and parameters from parent</a:t>
            </a:r>
            <a:r>
              <a:rPr lang="en-US" b="1" dirty="0"/>
              <a:t> </a:t>
            </a:r>
            <a:r>
              <a:rPr lang="en-US" b="1" dirty="0" err="1"/>
              <a:t>params.in.yaml</a:t>
            </a:r>
            <a:r>
              <a:rPr lang="en-US" b="1" dirty="0"/>
              <a:t> </a:t>
            </a:r>
            <a:r>
              <a:rPr lang="en-US" dirty="0"/>
              <a:t>files</a:t>
            </a:r>
          </a:p>
          <a:p>
            <a:r>
              <a:rPr lang="en-US" dirty="0"/>
              <a:t>Overwriting of parameters possible</a:t>
            </a:r>
          </a:p>
          <a:p>
            <a:endParaRPr lang="en-US" dirty="0"/>
          </a:p>
        </p:txBody>
      </p:sp>
      <p:sp>
        <p:nvSpPr>
          <p:cNvPr id="4" name="Footer Placeholder 3"/>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8312A"/>
                </a:solidFill>
                <a:effectLst/>
                <a:uLnTx/>
                <a:uFillTx/>
                <a:latin typeface="Boehringer Forward Text" panose="02000500000000020000" pitchFamily="2" charset="0"/>
                <a:ea typeface="+mn-ea"/>
                <a:cs typeface="+mn-cs"/>
              </a:rPr>
              <a:t>Presentation title    |    ONLY FOR INTERNAL USE</a:t>
            </a:r>
            <a:endParaRPr kumimoji="0" lang="en-US" sz="800" b="0" i="0" u="none" strike="noStrike" kern="1200" cap="none" spc="0" normalizeH="0" baseline="0" noProof="0" dirty="0">
              <a:ln>
                <a:noFill/>
              </a:ln>
              <a:solidFill>
                <a:srgbClr val="08312A"/>
              </a:solidFill>
              <a:effectLst/>
              <a:uLnTx/>
              <a:uFillTx/>
              <a:latin typeface="Boehringer Forward Text" panose="02000500000000020000" pitchFamily="2" charset="0"/>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88EF01-4040-4B6C-80FD-9D313BD6F632}" type="slidenum">
              <a:rPr kumimoji="0" lang="en-US" sz="800" b="0" i="0" u="none" strike="noStrike" kern="1200" cap="none" spc="0" normalizeH="0" baseline="0" noProof="0" smtClean="0">
                <a:ln>
                  <a:noFill/>
                </a:ln>
                <a:solidFill>
                  <a:srgbClr val="08312A"/>
                </a:solidFill>
                <a:effectLst/>
                <a:uLnTx/>
                <a:uFillTx/>
                <a:latin typeface="Boehringer Forward Text" panose="0200050000000002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800" b="0" i="0" u="none" strike="noStrike" kern="1200" cap="none" spc="0" normalizeH="0" baseline="0" noProof="0" dirty="0">
              <a:ln>
                <a:noFill/>
              </a:ln>
              <a:solidFill>
                <a:srgbClr val="08312A"/>
              </a:solidFill>
              <a:effectLst/>
              <a:uLnTx/>
              <a:uFillTx/>
              <a:latin typeface="Boehringer Forward Text" panose="02000500000000020000" pitchFamily="2" charset="0"/>
              <a:ea typeface="+mn-ea"/>
              <a:cs typeface="+mn-cs"/>
            </a:endParaRPr>
          </a:p>
        </p:txBody>
      </p:sp>
    </p:spTree>
    <p:extLst>
      <p:ext uri="{BB962C8B-B14F-4D97-AF65-F5344CB8AC3E}">
        <p14:creationId xmlns:p14="http://schemas.microsoft.com/office/powerpoint/2010/main" val="3088980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2.xml"/><Relationship Id="rId5" Type="http://schemas.openxmlformats.org/officeDocument/2006/relationships/image" Target="../media/image9.svg"/><Relationship Id="rId4"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2.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14.png"/><Relationship Id="rId5" Type="http://schemas.openxmlformats.org/officeDocument/2006/relationships/image" Target="../media/image5.svg"/><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6.png"/><Relationship Id="rId1" Type="http://schemas.openxmlformats.org/officeDocument/2006/relationships/slideMaster" Target="../slideMasters/slideMaster2.xml"/><Relationship Id="rId6" Type="http://schemas.openxmlformats.org/officeDocument/2006/relationships/image" Target="../media/image14.png"/><Relationship Id="rId5" Type="http://schemas.openxmlformats.org/officeDocument/2006/relationships/image" Target="../media/image16.svg"/><Relationship Id="rId4"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1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2.xml"/><Relationship Id="rId4" Type="http://schemas.openxmlformats.org/officeDocument/2006/relationships/image" Target="../media/image14.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14.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14.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2.xml"/><Relationship Id="rId4" Type="http://schemas.openxmlformats.org/officeDocument/2006/relationships/image" Target="../media/image14.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2.xml"/><Relationship Id="rId4" Type="http://schemas.openxmlformats.org/officeDocument/2006/relationships/image" Target="../media/image14.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2.xml"/><Relationship Id="rId4" Type="http://schemas.openxmlformats.org/officeDocument/2006/relationships/image" Target="../media/image1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2.xml"/><Relationship Id="rId4" Type="http://schemas.openxmlformats.org/officeDocument/2006/relationships/image" Target="../media/image14.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2.xml"/><Relationship Id="rId4" Type="http://schemas.openxmlformats.org/officeDocument/2006/relationships/image" Target="../media/image14.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14.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693F5-45A3-5CF6-BA65-A1B7A0B791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E4D9B3-9690-C898-914C-243757EE1A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7A46409-E9F5-BCAC-42C5-F3BDD543712F}"/>
              </a:ext>
            </a:extLst>
          </p:cNvPr>
          <p:cNvSpPr>
            <a:spLocks noGrp="1"/>
          </p:cNvSpPr>
          <p:nvPr>
            <p:ph type="dt" sz="half" idx="10"/>
          </p:nvPr>
        </p:nvSpPr>
        <p:spPr/>
        <p:txBody>
          <a:bodyPr/>
          <a:lstStyle/>
          <a:p>
            <a:fld id="{71889913-2D38-4E0C-9D77-377050DD4639}" type="datetimeFigureOut">
              <a:rPr lang="en-US" smtClean="0"/>
              <a:t>2025-01-27</a:t>
            </a:fld>
            <a:endParaRPr lang="en-US"/>
          </a:p>
        </p:txBody>
      </p:sp>
      <p:sp>
        <p:nvSpPr>
          <p:cNvPr id="5" name="Footer Placeholder 4">
            <a:extLst>
              <a:ext uri="{FF2B5EF4-FFF2-40B4-BE49-F238E27FC236}">
                <a16:creationId xmlns:a16="http://schemas.microsoft.com/office/drawing/2014/main" id="{950DC194-635E-79A6-04F7-9A6FFEC681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B10101-954F-5252-F016-115B3A465525}"/>
              </a:ext>
            </a:extLst>
          </p:cNvPr>
          <p:cNvSpPr>
            <a:spLocks noGrp="1"/>
          </p:cNvSpPr>
          <p:nvPr>
            <p:ph type="sldNum" sz="quarter" idx="12"/>
          </p:nvPr>
        </p:nvSpPr>
        <p:spPr/>
        <p:txBody>
          <a:bodyPr/>
          <a:lstStyle/>
          <a:p>
            <a:fld id="{92D984FD-E43A-44DB-BCEB-7BC4530CEC5F}" type="slidenum">
              <a:rPr lang="en-US" smtClean="0"/>
              <a:t>‹#›</a:t>
            </a:fld>
            <a:endParaRPr lang="en-US"/>
          </a:p>
        </p:txBody>
      </p:sp>
    </p:spTree>
    <p:extLst>
      <p:ext uri="{BB962C8B-B14F-4D97-AF65-F5344CB8AC3E}">
        <p14:creationId xmlns:p14="http://schemas.microsoft.com/office/powerpoint/2010/main" val="3982696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53587-AA05-246C-E459-198ECD7FF1E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893FF1-0B95-5925-0D6F-47C55CB87E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C28B86-DE24-A1AD-838B-0D9066712910}"/>
              </a:ext>
            </a:extLst>
          </p:cNvPr>
          <p:cNvSpPr>
            <a:spLocks noGrp="1"/>
          </p:cNvSpPr>
          <p:nvPr>
            <p:ph type="dt" sz="half" idx="10"/>
          </p:nvPr>
        </p:nvSpPr>
        <p:spPr/>
        <p:txBody>
          <a:bodyPr/>
          <a:lstStyle/>
          <a:p>
            <a:fld id="{71889913-2D38-4E0C-9D77-377050DD4639}" type="datetimeFigureOut">
              <a:rPr lang="en-US" smtClean="0"/>
              <a:t>2025-01-27</a:t>
            </a:fld>
            <a:endParaRPr lang="en-US"/>
          </a:p>
        </p:txBody>
      </p:sp>
      <p:sp>
        <p:nvSpPr>
          <p:cNvPr id="5" name="Footer Placeholder 4">
            <a:extLst>
              <a:ext uri="{FF2B5EF4-FFF2-40B4-BE49-F238E27FC236}">
                <a16:creationId xmlns:a16="http://schemas.microsoft.com/office/drawing/2014/main" id="{6F48F285-632B-1AE8-EE9E-E08C567AD4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23123B-1BE0-F267-880A-FF1D41936812}"/>
              </a:ext>
            </a:extLst>
          </p:cNvPr>
          <p:cNvSpPr>
            <a:spLocks noGrp="1"/>
          </p:cNvSpPr>
          <p:nvPr>
            <p:ph type="sldNum" sz="quarter" idx="12"/>
          </p:nvPr>
        </p:nvSpPr>
        <p:spPr/>
        <p:txBody>
          <a:bodyPr/>
          <a:lstStyle/>
          <a:p>
            <a:fld id="{92D984FD-E43A-44DB-BCEB-7BC4530CEC5F}" type="slidenum">
              <a:rPr lang="en-US" smtClean="0"/>
              <a:t>‹#›</a:t>
            </a:fld>
            <a:endParaRPr lang="en-US"/>
          </a:p>
        </p:txBody>
      </p:sp>
    </p:spTree>
    <p:extLst>
      <p:ext uri="{BB962C8B-B14F-4D97-AF65-F5344CB8AC3E}">
        <p14:creationId xmlns:p14="http://schemas.microsoft.com/office/powerpoint/2010/main" val="653288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2DBC9A-C37D-24C4-9363-5B54672C755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66A0B48-E966-FD53-84BE-DE6F14CA34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308EB7-244E-C8BD-E694-BD02FB3A2B1E}"/>
              </a:ext>
            </a:extLst>
          </p:cNvPr>
          <p:cNvSpPr>
            <a:spLocks noGrp="1"/>
          </p:cNvSpPr>
          <p:nvPr>
            <p:ph type="dt" sz="half" idx="10"/>
          </p:nvPr>
        </p:nvSpPr>
        <p:spPr/>
        <p:txBody>
          <a:bodyPr/>
          <a:lstStyle/>
          <a:p>
            <a:fld id="{71889913-2D38-4E0C-9D77-377050DD4639}" type="datetimeFigureOut">
              <a:rPr lang="en-US" smtClean="0"/>
              <a:t>2025-01-27</a:t>
            </a:fld>
            <a:endParaRPr lang="en-US"/>
          </a:p>
        </p:txBody>
      </p:sp>
      <p:sp>
        <p:nvSpPr>
          <p:cNvPr id="5" name="Footer Placeholder 4">
            <a:extLst>
              <a:ext uri="{FF2B5EF4-FFF2-40B4-BE49-F238E27FC236}">
                <a16:creationId xmlns:a16="http://schemas.microsoft.com/office/drawing/2014/main" id="{08CD0E40-20BA-7315-EFC2-B0E051D5A7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B2A485-7941-9767-3C7C-BF1A54B7C5B5}"/>
              </a:ext>
            </a:extLst>
          </p:cNvPr>
          <p:cNvSpPr>
            <a:spLocks noGrp="1"/>
          </p:cNvSpPr>
          <p:nvPr>
            <p:ph type="sldNum" sz="quarter" idx="12"/>
          </p:nvPr>
        </p:nvSpPr>
        <p:spPr/>
        <p:txBody>
          <a:bodyPr/>
          <a:lstStyle/>
          <a:p>
            <a:fld id="{92D984FD-E43A-44DB-BCEB-7BC4530CEC5F}" type="slidenum">
              <a:rPr lang="en-US" smtClean="0"/>
              <a:t>‹#›</a:t>
            </a:fld>
            <a:endParaRPr lang="en-US"/>
          </a:p>
        </p:txBody>
      </p:sp>
    </p:spTree>
    <p:extLst>
      <p:ext uri="{BB962C8B-B14F-4D97-AF65-F5344CB8AC3E}">
        <p14:creationId xmlns:p14="http://schemas.microsoft.com/office/powerpoint/2010/main" val="9823298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 content">
    <p:spTree>
      <p:nvGrpSpPr>
        <p:cNvPr id="1" name=""/>
        <p:cNvGrpSpPr/>
        <p:nvPr/>
      </p:nvGrpSpPr>
      <p:grpSpPr>
        <a:xfrm>
          <a:off x="0" y="0"/>
          <a:ext cx="0" cy="0"/>
          <a:chOff x="0" y="0"/>
          <a:chExt cx="0" cy="0"/>
        </a:xfrm>
      </p:grpSpPr>
      <p:sp>
        <p:nvSpPr>
          <p:cNvPr id="12" name="Titel 11"/>
          <p:cNvSpPr>
            <a:spLocks noGrp="1"/>
          </p:cNvSpPr>
          <p:nvPr>
            <p:ph type="title" hasCustomPrompt="1"/>
          </p:nvPr>
        </p:nvSpPr>
        <p:spPr bwMode="gray"/>
        <p:txBody>
          <a:bodyPr/>
          <a:lstStyle>
            <a:lvl1pPr>
              <a:defRPr/>
            </a:lvl1pPr>
          </a:lstStyle>
          <a:p>
            <a:r>
              <a:rPr lang="en-US" dirty="0"/>
              <a:t>Add  title of the slide</a:t>
            </a:r>
          </a:p>
        </p:txBody>
      </p:sp>
      <p:sp>
        <p:nvSpPr>
          <p:cNvPr id="3" name="Inhaltsplatzhalter 2"/>
          <p:cNvSpPr>
            <a:spLocks noGrp="1"/>
          </p:cNvSpPr>
          <p:nvPr>
            <p:ph idx="1" hasCustomPrompt="1"/>
          </p:nvPr>
        </p:nvSpPr>
        <p:spPr bwMode="gray">
          <a:xfrm>
            <a:off x="479424" y="1412876"/>
            <a:ext cx="11233151" cy="4392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a:t>Edit text by clicking. Use the "Increase/decrease list level" buttons on the Start tab to switch between the set up text levels. For an optional subheading, set the text in bold.</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8" name="Textplatzhalter 7"/>
          <p:cNvSpPr>
            <a:spLocks noGrp="1"/>
          </p:cNvSpPr>
          <p:nvPr>
            <p:ph type="body" sz="quarter" idx="13" hasCustomPrompt="1"/>
          </p:nvPr>
        </p:nvSpPr>
        <p:spPr bwMode="gray">
          <a:xfrm>
            <a:off x="480000" y="5805264"/>
            <a:ext cx="11232000" cy="144000"/>
          </a:xfrm>
        </p:spPr>
        <p:txBody>
          <a:bodyPr anchor="b"/>
          <a:lstStyle>
            <a:lvl1pPr marL="0" indent="0">
              <a:lnSpc>
                <a:spcPct val="100000"/>
              </a:lnSpc>
              <a:spcBef>
                <a:spcPts val="0"/>
              </a:spcBef>
              <a:spcAft>
                <a:spcPts val="0"/>
              </a:spcAft>
              <a:buFont typeface="Arial" panose="020B0604020202020204" pitchFamily="34" charset="0"/>
              <a:buNone/>
              <a:defRPr sz="800" b="0"/>
            </a:lvl1pPr>
            <a:lvl2pPr marL="0" indent="0">
              <a:lnSpc>
                <a:spcPct val="100000"/>
              </a:lnSpc>
              <a:spcBef>
                <a:spcPts val="0"/>
              </a:spcBef>
              <a:spcAft>
                <a:spcPts val="0"/>
              </a:spcAft>
              <a:buFont typeface="Arial" panose="020B0604020202020204" pitchFamily="34" charset="0"/>
              <a:buNone/>
              <a:defRPr sz="800" b="0"/>
            </a:lvl2pPr>
            <a:lvl3pPr marL="0" indent="0">
              <a:lnSpc>
                <a:spcPct val="100000"/>
              </a:lnSpc>
              <a:spcBef>
                <a:spcPts val="0"/>
              </a:spcBef>
              <a:spcAft>
                <a:spcPts val="0"/>
              </a:spcAft>
              <a:buNone/>
              <a:defRPr sz="800" b="0"/>
            </a:lvl3pPr>
            <a:lvl4pPr marL="0" indent="0">
              <a:lnSpc>
                <a:spcPct val="100000"/>
              </a:lnSpc>
              <a:spcBef>
                <a:spcPts val="0"/>
              </a:spcBef>
              <a:spcAft>
                <a:spcPts val="0"/>
              </a:spcAft>
              <a:buNone/>
              <a:defRPr sz="800" b="0"/>
            </a:lvl4pPr>
            <a:lvl5pPr marL="0" indent="0">
              <a:lnSpc>
                <a:spcPct val="100000"/>
              </a:lnSpc>
              <a:spcBef>
                <a:spcPts val="0"/>
              </a:spcBef>
              <a:spcAft>
                <a:spcPts val="0"/>
              </a:spcAft>
              <a:buNone/>
              <a:defRPr sz="800" b="0"/>
            </a:lvl5pPr>
            <a:lvl6pPr marL="0" indent="0">
              <a:lnSpc>
                <a:spcPct val="100000"/>
              </a:lnSpc>
              <a:spcBef>
                <a:spcPts val="0"/>
              </a:spcBef>
              <a:spcAft>
                <a:spcPts val="0"/>
              </a:spcAft>
              <a:buNone/>
              <a:defRPr sz="800" b="0"/>
            </a:lvl6pPr>
            <a:lvl7pPr marL="0" indent="0">
              <a:lnSpc>
                <a:spcPct val="100000"/>
              </a:lnSpc>
              <a:spcBef>
                <a:spcPts val="0"/>
              </a:spcBef>
              <a:spcAft>
                <a:spcPts val="0"/>
              </a:spcAft>
              <a:buNone/>
              <a:defRPr sz="800" b="0"/>
            </a:lvl7pPr>
            <a:lvl8pPr marL="0" indent="0">
              <a:lnSpc>
                <a:spcPct val="100000"/>
              </a:lnSpc>
              <a:spcBef>
                <a:spcPts val="0"/>
              </a:spcBef>
              <a:spcAft>
                <a:spcPts val="0"/>
              </a:spcAft>
              <a:buNone/>
              <a:defRPr sz="800" b="0"/>
            </a:lvl8pPr>
            <a:lvl9pPr marL="0" indent="0">
              <a:lnSpc>
                <a:spcPct val="100000"/>
              </a:lnSpc>
              <a:spcBef>
                <a:spcPts val="0"/>
              </a:spcBef>
              <a:spcAft>
                <a:spcPts val="0"/>
              </a:spcAft>
              <a:buNone/>
              <a:defRPr sz="800" b="0"/>
            </a:lvl9pPr>
          </a:lstStyle>
          <a:p>
            <a:pPr lvl="0"/>
            <a:r>
              <a:rPr lang="en-US" dirty="0"/>
              <a:t>Footnote/Source</a:t>
            </a:r>
          </a:p>
        </p:txBody>
      </p:sp>
      <p:sp>
        <p:nvSpPr>
          <p:cNvPr id="4" name="Fußzeilenplatzhalter 3">
            <a:extLst>
              <a:ext uri="{FF2B5EF4-FFF2-40B4-BE49-F238E27FC236}">
                <a16:creationId xmlns:a16="http://schemas.microsoft.com/office/drawing/2014/main" id="{D2A15767-C935-9245-AEC6-4E3D0D96A295}"/>
              </a:ext>
            </a:extLst>
          </p:cNvPr>
          <p:cNvSpPr>
            <a:spLocks noGrp="1"/>
          </p:cNvSpPr>
          <p:nvPr>
            <p:ph type="ftr" sz="quarter" idx="19"/>
          </p:nvPr>
        </p:nvSpPr>
        <p:spPr bwMode="gray"/>
        <p:txBody>
          <a:bodyPr/>
          <a:lstStyle/>
          <a:p>
            <a:r>
              <a:rPr lang="en-US"/>
              <a:t>DSO Live Demo   |    ONLY FOR INTERNAL USE</a:t>
            </a:r>
            <a:endParaRPr lang="en-US" dirty="0"/>
          </a:p>
        </p:txBody>
      </p:sp>
      <p:sp>
        <p:nvSpPr>
          <p:cNvPr id="5" name="Foliennummernplatzhalter 4">
            <a:extLst>
              <a:ext uri="{FF2B5EF4-FFF2-40B4-BE49-F238E27FC236}">
                <a16:creationId xmlns:a16="http://schemas.microsoft.com/office/drawing/2014/main" id="{5CC89D3B-393F-9E87-6D42-19413F2259DA}"/>
              </a:ext>
            </a:extLst>
          </p:cNvPr>
          <p:cNvSpPr>
            <a:spLocks noGrp="1"/>
          </p:cNvSpPr>
          <p:nvPr>
            <p:ph type="sldNum" sz="quarter" idx="20"/>
          </p:nvPr>
        </p:nvSpPr>
        <p:spPr bwMode="gray"/>
        <p:txBody>
          <a:bodyPr/>
          <a:lstStyle/>
          <a:p>
            <a:fld id="{DF4E8F9F-5B1F-4F5B-BE49-3245D8C18D9F}" type="slidenum">
              <a:rPr lang="en-US" smtClean="0"/>
              <a:pPr/>
              <a:t>‹#›</a:t>
            </a:fld>
            <a:endParaRPr lang="en-US" dirty="0"/>
          </a:p>
        </p:txBody>
      </p:sp>
    </p:spTree>
    <p:extLst>
      <p:ext uri="{BB962C8B-B14F-4D97-AF65-F5344CB8AC3E}">
        <p14:creationId xmlns:p14="http://schemas.microsoft.com/office/powerpoint/2010/main" val="3078919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bright)">
    <p:bg bwMode="gray">
      <p:bgPr>
        <a:solidFill>
          <a:schemeClr val="tx2"/>
        </a:solidFill>
        <a:effectLst/>
      </p:bgPr>
    </p:bg>
    <p:spTree>
      <p:nvGrpSpPr>
        <p:cNvPr id="1" name=""/>
        <p:cNvGrpSpPr/>
        <p:nvPr/>
      </p:nvGrpSpPr>
      <p:grpSpPr>
        <a:xfrm>
          <a:off x="0" y="0"/>
          <a:ext cx="0" cy="0"/>
          <a:chOff x="0" y="0"/>
          <a:chExt cx="0" cy="0"/>
        </a:xfrm>
      </p:grpSpPr>
      <p:sp>
        <p:nvSpPr>
          <p:cNvPr id="2" name="Titel 1"/>
          <p:cNvSpPr>
            <a:spLocks noGrp="1"/>
          </p:cNvSpPr>
          <p:nvPr>
            <p:ph type="ctrTitle" hasCustomPrompt="1"/>
          </p:nvPr>
        </p:nvSpPr>
        <p:spPr bwMode="gray">
          <a:xfrm>
            <a:off x="479425" y="2637000"/>
            <a:ext cx="8280755" cy="1584000"/>
          </a:xfrm>
        </p:spPr>
        <p:txBody>
          <a:bodyPr anchor="b"/>
          <a:lstStyle>
            <a:lvl1pPr algn="l">
              <a:defRPr sz="4800" b="1" i="0">
                <a:solidFill>
                  <a:schemeClr val="bg2"/>
                </a:solidFill>
                <a:latin typeface="+mj-lt"/>
              </a:defRPr>
            </a:lvl1pPr>
          </a:lstStyle>
          <a:p>
            <a:r>
              <a:rPr lang="en-US" dirty="0"/>
              <a:t>Presentation title</a:t>
            </a:r>
          </a:p>
        </p:txBody>
      </p:sp>
      <p:sp>
        <p:nvSpPr>
          <p:cNvPr id="3" name="Untertitel 2"/>
          <p:cNvSpPr>
            <a:spLocks noGrp="1"/>
          </p:cNvSpPr>
          <p:nvPr>
            <p:ph type="subTitle" idx="1" hasCustomPrompt="1"/>
          </p:nvPr>
        </p:nvSpPr>
        <p:spPr bwMode="gray">
          <a:xfrm>
            <a:off x="479425" y="4437120"/>
            <a:ext cx="8281375" cy="936000"/>
          </a:xfrm>
        </p:spPr>
        <p:txBody>
          <a:bodyPr/>
          <a:lstStyle>
            <a:lvl1pPr marL="0" indent="0" algn="l">
              <a:lnSpc>
                <a:spcPct val="100000"/>
              </a:lnSpc>
              <a:spcBef>
                <a:spcPts val="0"/>
              </a:spcBef>
              <a:spcAft>
                <a:spcPts val="2400"/>
              </a:spcAft>
              <a:buFont typeface="Arial" panose="020B0604020202020204" pitchFamily="34" charset="0"/>
              <a:buNone/>
              <a:defRPr sz="2400" b="0">
                <a:solidFill>
                  <a:schemeClr val="bg2"/>
                </a:solidFill>
                <a:latin typeface="+mj-lt"/>
              </a:defRPr>
            </a:lvl1pPr>
            <a:lvl2pPr marL="0" indent="0" algn="l">
              <a:lnSpc>
                <a:spcPct val="100000"/>
              </a:lnSpc>
              <a:spcBef>
                <a:spcPts val="0"/>
              </a:spcBef>
              <a:spcAft>
                <a:spcPts val="0"/>
              </a:spcAft>
              <a:buFont typeface="Arial" panose="020B0604020202020204" pitchFamily="34" charset="0"/>
              <a:buNone/>
              <a:defRPr sz="1600" b="0">
                <a:solidFill>
                  <a:schemeClr val="bg2"/>
                </a:solidFill>
              </a:defRPr>
            </a:lvl2pPr>
            <a:lvl3pPr marL="0" indent="0" algn="l">
              <a:lnSpc>
                <a:spcPct val="100000"/>
              </a:lnSpc>
              <a:spcBef>
                <a:spcPts val="0"/>
              </a:spcBef>
              <a:spcAft>
                <a:spcPts val="0"/>
              </a:spcAft>
              <a:buFont typeface="Arial" panose="020B0604020202020204" pitchFamily="34" charset="0"/>
              <a:buNone/>
              <a:defRPr sz="1600" b="0">
                <a:solidFill>
                  <a:schemeClr val="bg2"/>
                </a:solidFill>
              </a:defRPr>
            </a:lvl3pPr>
            <a:lvl4pPr marL="0" indent="0" algn="l">
              <a:lnSpc>
                <a:spcPct val="100000"/>
              </a:lnSpc>
              <a:spcBef>
                <a:spcPts val="0"/>
              </a:spcBef>
              <a:spcAft>
                <a:spcPts val="0"/>
              </a:spcAft>
              <a:buFont typeface="Arial" panose="020B0604020202020204" pitchFamily="34" charset="0"/>
              <a:buNone/>
              <a:defRPr sz="1600" b="0">
                <a:solidFill>
                  <a:schemeClr val="bg2"/>
                </a:solidFill>
              </a:defRPr>
            </a:lvl4pPr>
            <a:lvl5pPr marL="0" indent="0" algn="l">
              <a:lnSpc>
                <a:spcPct val="100000"/>
              </a:lnSpc>
              <a:spcBef>
                <a:spcPts val="0"/>
              </a:spcBef>
              <a:spcAft>
                <a:spcPts val="0"/>
              </a:spcAft>
              <a:buFont typeface="Arial" panose="020B0604020202020204" pitchFamily="34" charset="0"/>
              <a:buNone/>
              <a:defRPr sz="1600" b="0">
                <a:solidFill>
                  <a:schemeClr val="bg2"/>
                </a:solidFill>
              </a:defRPr>
            </a:lvl5pPr>
            <a:lvl6pPr marL="0" indent="0" algn="l">
              <a:lnSpc>
                <a:spcPct val="100000"/>
              </a:lnSpc>
              <a:spcBef>
                <a:spcPts val="0"/>
              </a:spcBef>
              <a:spcAft>
                <a:spcPts val="0"/>
              </a:spcAft>
              <a:buFont typeface="Arial" panose="020B0604020202020204" pitchFamily="34" charset="0"/>
              <a:buNone/>
              <a:defRPr sz="1600" b="0">
                <a:solidFill>
                  <a:schemeClr val="bg2"/>
                </a:solidFill>
              </a:defRPr>
            </a:lvl6pPr>
            <a:lvl7pPr marL="0" indent="0" algn="l">
              <a:lnSpc>
                <a:spcPct val="100000"/>
              </a:lnSpc>
              <a:spcBef>
                <a:spcPts val="0"/>
              </a:spcBef>
              <a:spcAft>
                <a:spcPts val="0"/>
              </a:spcAft>
              <a:buFont typeface="Arial" panose="020B0604020202020204" pitchFamily="34" charset="0"/>
              <a:buNone/>
              <a:defRPr sz="1600" b="0">
                <a:solidFill>
                  <a:schemeClr val="bg2"/>
                </a:solidFill>
              </a:defRPr>
            </a:lvl7pPr>
            <a:lvl8pPr marL="0" indent="0" algn="l">
              <a:lnSpc>
                <a:spcPct val="100000"/>
              </a:lnSpc>
              <a:spcBef>
                <a:spcPts val="0"/>
              </a:spcBef>
              <a:spcAft>
                <a:spcPts val="0"/>
              </a:spcAft>
              <a:buFont typeface="Arial" panose="020B0604020202020204" pitchFamily="34" charset="0"/>
              <a:buNone/>
              <a:defRPr sz="1600" b="0">
                <a:solidFill>
                  <a:schemeClr val="bg2"/>
                </a:solidFill>
              </a:defRPr>
            </a:lvl8pPr>
            <a:lvl9pPr marL="0" indent="0" algn="l">
              <a:lnSpc>
                <a:spcPct val="100000"/>
              </a:lnSpc>
              <a:spcBef>
                <a:spcPts val="0"/>
              </a:spcBef>
              <a:spcAft>
                <a:spcPts val="0"/>
              </a:spcAft>
              <a:buFont typeface="Arial" panose="020B0604020202020204" pitchFamily="34" charset="0"/>
              <a:buNone/>
              <a:defRPr sz="1600" b="0">
                <a:solidFill>
                  <a:schemeClr val="bg2"/>
                </a:solidFill>
              </a:defRPr>
            </a:lvl9pPr>
          </a:lstStyle>
          <a:p>
            <a:r>
              <a:rPr lang="en-US" dirty="0"/>
              <a:t>Subtitle of the presentation</a:t>
            </a:r>
          </a:p>
          <a:p>
            <a:pPr lvl="1"/>
            <a:r>
              <a:rPr lang="en-US" dirty="0"/>
              <a:t>Author | Date | Place</a:t>
            </a:r>
          </a:p>
        </p:txBody>
      </p:sp>
      <p:sp>
        <p:nvSpPr>
          <p:cNvPr id="10" name="Rechteck 9">
            <a:extLst>
              <a:ext uri="{FF2B5EF4-FFF2-40B4-BE49-F238E27FC236}">
                <a16:creationId xmlns:a16="http://schemas.microsoft.com/office/drawing/2014/main" id="{9B0B3083-709D-1FC7-BFBA-C4F2D3257FEE}"/>
              </a:ext>
              <a:ext uri="{C183D7F6-B498-43B3-948B-1728B52AA6E4}">
                <adec:decorative xmlns:adec="http://schemas.microsoft.com/office/drawing/2017/decorative" val="1"/>
              </a:ext>
            </a:extLst>
          </p:cNvPr>
          <p:cNvSpPr/>
          <p:nvPr userDrawn="1"/>
        </p:nvSpPr>
        <p:spPr bwMode="gray">
          <a:xfrm>
            <a:off x="0" y="5706000"/>
            <a:ext cx="9360000" cy="115200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pic>
        <p:nvPicPr>
          <p:cNvPr id="8" name="Grafik 7">
            <a:extLst>
              <a:ext uri="{FF2B5EF4-FFF2-40B4-BE49-F238E27FC236}">
                <a16:creationId xmlns:a16="http://schemas.microsoft.com/office/drawing/2014/main" id="{6DB32D28-99E6-CEDB-1308-E8AA86413B9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bwMode="gray">
          <a:xfrm>
            <a:off x="478800" y="476672"/>
            <a:ext cx="1645200" cy="496608"/>
          </a:xfrm>
          <a:prstGeom prst="rect">
            <a:avLst/>
          </a:prstGeom>
        </p:spPr>
      </p:pic>
      <p:pic>
        <p:nvPicPr>
          <p:cNvPr id="9" name="Grafik 8">
            <a:extLst>
              <a:ext uri="{FF2B5EF4-FFF2-40B4-BE49-F238E27FC236}">
                <a16:creationId xmlns:a16="http://schemas.microsoft.com/office/drawing/2014/main" id="{B239B802-036F-AAEA-0DFE-B625A130C1D2}"/>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bwMode="gray">
          <a:xfrm>
            <a:off x="10094400" y="6166372"/>
            <a:ext cx="1620000" cy="214956"/>
          </a:xfrm>
          <a:prstGeom prst="rect">
            <a:avLst/>
          </a:prstGeom>
        </p:spPr>
      </p:pic>
      <p:sp>
        <p:nvSpPr>
          <p:cNvPr id="4" name="Fußzeilenplatzhalter 3">
            <a:extLst>
              <a:ext uri="{FF2B5EF4-FFF2-40B4-BE49-F238E27FC236}">
                <a16:creationId xmlns:a16="http://schemas.microsoft.com/office/drawing/2014/main" id="{584603D0-3740-CB40-9C94-D226811D1CE4}"/>
              </a:ext>
            </a:extLst>
          </p:cNvPr>
          <p:cNvSpPr>
            <a:spLocks noGrp="1"/>
          </p:cNvSpPr>
          <p:nvPr>
            <p:ph type="ftr" sz="quarter" idx="19"/>
          </p:nvPr>
        </p:nvSpPr>
        <p:spPr bwMode="gray">
          <a:xfrm>
            <a:off x="479936" y="6165328"/>
            <a:ext cx="5040000" cy="216000"/>
          </a:xfrm>
        </p:spPr>
        <p:txBody>
          <a:bodyPr/>
          <a:lstStyle>
            <a:lvl1pPr algn="l">
              <a:defRPr/>
            </a:lvl1pPr>
          </a:lstStyle>
          <a:p>
            <a:r>
              <a:rPr lang="en-US"/>
              <a:t>DSO Live Demo   |    ONLY FOR INTERNAL USE</a:t>
            </a:r>
            <a:endParaRPr lang="en-US" dirty="0"/>
          </a:p>
        </p:txBody>
      </p:sp>
    </p:spTree>
    <p:extLst>
      <p:ext uri="{BB962C8B-B14F-4D97-AF65-F5344CB8AC3E}">
        <p14:creationId xmlns:p14="http://schemas.microsoft.com/office/powerpoint/2010/main" val="3341566629"/>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dark)">
    <p:bg bwMode="gray">
      <p:bgPr>
        <a:solidFill>
          <a:schemeClr val="bg2"/>
        </a:solidFill>
        <a:effectLst/>
      </p:bgPr>
    </p:bg>
    <p:spTree>
      <p:nvGrpSpPr>
        <p:cNvPr id="1" name=""/>
        <p:cNvGrpSpPr/>
        <p:nvPr/>
      </p:nvGrpSpPr>
      <p:grpSpPr>
        <a:xfrm>
          <a:off x="0" y="0"/>
          <a:ext cx="0" cy="0"/>
          <a:chOff x="0" y="0"/>
          <a:chExt cx="0" cy="0"/>
        </a:xfrm>
      </p:grpSpPr>
      <p:sp>
        <p:nvSpPr>
          <p:cNvPr id="2" name="Titel 1"/>
          <p:cNvSpPr>
            <a:spLocks noGrp="1"/>
          </p:cNvSpPr>
          <p:nvPr>
            <p:ph type="ctrTitle" hasCustomPrompt="1"/>
          </p:nvPr>
        </p:nvSpPr>
        <p:spPr bwMode="gray">
          <a:xfrm>
            <a:off x="479425" y="2637000"/>
            <a:ext cx="8280755" cy="1584000"/>
          </a:xfrm>
        </p:spPr>
        <p:txBody>
          <a:bodyPr anchor="b"/>
          <a:lstStyle>
            <a:lvl1pPr algn="l">
              <a:defRPr sz="4800" b="1" i="0">
                <a:solidFill>
                  <a:schemeClr val="tx2"/>
                </a:solidFill>
                <a:latin typeface="+mj-lt"/>
              </a:defRPr>
            </a:lvl1pPr>
          </a:lstStyle>
          <a:p>
            <a:r>
              <a:rPr lang="en-US" dirty="0"/>
              <a:t>Presentation title</a:t>
            </a:r>
          </a:p>
        </p:txBody>
      </p:sp>
      <p:sp>
        <p:nvSpPr>
          <p:cNvPr id="3" name="Untertitel 2"/>
          <p:cNvSpPr>
            <a:spLocks noGrp="1"/>
          </p:cNvSpPr>
          <p:nvPr>
            <p:ph type="subTitle" idx="1" hasCustomPrompt="1"/>
          </p:nvPr>
        </p:nvSpPr>
        <p:spPr bwMode="gray">
          <a:xfrm>
            <a:off x="479425" y="4437120"/>
            <a:ext cx="8281375" cy="936000"/>
          </a:xfrm>
        </p:spPr>
        <p:txBody>
          <a:bodyPr/>
          <a:lstStyle>
            <a:lvl1pPr marL="0" indent="0" algn="l">
              <a:lnSpc>
                <a:spcPct val="100000"/>
              </a:lnSpc>
              <a:spcBef>
                <a:spcPts val="0"/>
              </a:spcBef>
              <a:spcAft>
                <a:spcPts val="2400"/>
              </a:spcAft>
              <a:buFont typeface="Arial" panose="020B0604020202020204" pitchFamily="34" charset="0"/>
              <a:buNone/>
              <a:defRPr sz="2400" b="0">
                <a:solidFill>
                  <a:schemeClr val="bg1"/>
                </a:solidFill>
                <a:latin typeface="+mj-lt"/>
              </a:defRPr>
            </a:lvl1pPr>
            <a:lvl2pPr marL="0" indent="0" algn="l">
              <a:lnSpc>
                <a:spcPct val="100000"/>
              </a:lnSpc>
              <a:spcBef>
                <a:spcPts val="0"/>
              </a:spcBef>
              <a:spcAft>
                <a:spcPts val="0"/>
              </a:spcAft>
              <a:buFont typeface="Arial" panose="020B0604020202020204" pitchFamily="34" charset="0"/>
              <a:buNone/>
              <a:defRPr sz="1600" b="0">
                <a:solidFill>
                  <a:schemeClr val="bg1"/>
                </a:solidFill>
              </a:defRPr>
            </a:lvl2pPr>
            <a:lvl3pPr marL="0" indent="0" algn="l">
              <a:lnSpc>
                <a:spcPct val="100000"/>
              </a:lnSpc>
              <a:spcBef>
                <a:spcPts val="0"/>
              </a:spcBef>
              <a:spcAft>
                <a:spcPts val="0"/>
              </a:spcAft>
              <a:buFont typeface="Arial" panose="020B0604020202020204" pitchFamily="34" charset="0"/>
              <a:buNone/>
              <a:defRPr sz="1600" b="0">
                <a:solidFill>
                  <a:schemeClr val="bg1"/>
                </a:solidFill>
              </a:defRPr>
            </a:lvl3pPr>
            <a:lvl4pPr marL="0" indent="0" algn="l">
              <a:lnSpc>
                <a:spcPct val="100000"/>
              </a:lnSpc>
              <a:spcBef>
                <a:spcPts val="0"/>
              </a:spcBef>
              <a:spcAft>
                <a:spcPts val="0"/>
              </a:spcAft>
              <a:buFont typeface="Arial" panose="020B0604020202020204" pitchFamily="34" charset="0"/>
              <a:buNone/>
              <a:defRPr sz="1600" b="0">
                <a:solidFill>
                  <a:schemeClr val="bg1"/>
                </a:solidFill>
              </a:defRPr>
            </a:lvl4pPr>
            <a:lvl5pPr marL="0" indent="0" algn="l">
              <a:lnSpc>
                <a:spcPct val="100000"/>
              </a:lnSpc>
              <a:spcBef>
                <a:spcPts val="0"/>
              </a:spcBef>
              <a:spcAft>
                <a:spcPts val="0"/>
              </a:spcAft>
              <a:buFont typeface="Arial" panose="020B0604020202020204" pitchFamily="34" charset="0"/>
              <a:buNone/>
              <a:defRPr sz="1600" b="0">
                <a:solidFill>
                  <a:schemeClr val="bg1"/>
                </a:solidFill>
              </a:defRPr>
            </a:lvl5pPr>
            <a:lvl6pPr marL="0" indent="0" algn="l">
              <a:lnSpc>
                <a:spcPct val="100000"/>
              </a:lnSpc>
              <a:spcBef>
                <a:spcPts val="0"/>
              </a:spcBef>
              <a:spcAft>
                <a:spcPts val="0"/>
              </a:spcAft>
              <a:buFont typeface="Arial" panose="020B0604020202020204" pitchFamily="34" charset="0"/>
              <a:buNone/>
              <a:defRPr sz="1600" b="0">
                <a:solidFill>
                  <a:schemeClr val="bg1"/>
                </a:solidFill>
              </a:defRPr>
            </a:lvl6pPr>
            <a:lvl7pPr marL="0" indent="0" algn="l">
              <a:lnSpc>
                <a:spcPct val="100000"/>
              </a:lnSpc>
              <a:spcBef>
                <a:spcPts val="0"/>
              </a:spcBef>
              <a:spcAft>
                <a:spcPts val="0"/>
              </a:spcAft>
              <a:buFont typeface="Arial" panose="020B0604020202020204" pitchFamily="34" charset="0"/>
              <a:buNone/>
              <a:defRPr sz="1600" b="0">
                <a:solidFill>
                  <a:schemeClr val="bg1"/>
                </a:solidFill>
              </a:defRPr>
            </a:lvl7pPr>
            <a:lvl8pPr marL="0" indent="0" algn="l">
              <a:lnSpc>
                <a:spcPct val="100000"/>
              </a:lnSpc>
              <a:spcBef>
                <a:spcPts val="0"/>
              </a:spcBef>
              <a:spcAft>
                <a:spcPts val="0"/>
              </a:spcAft>
              <a:buFont typeface="Arial" panose="020B0604020202020204" pitchFamily="34" charset="0"/>
              <a:buNone/>
              <a:defRPr sz="1600" b="0">
                <a:solidFill>
                  <a:schemeClr val="bg1"/>
                </a:solidFill>
              </a:defRPr>
            </a:lvl8pPr>
            <a:lvl9pPr marL="0" indent="0" algn="l">
              <a:lnSpc>
                <a:spcPct val="100000"/>
              </a:lnSpc>
              <a:spcBef>
                <a:spcPts val="0"/>
              </a:spcBef>
              <a:spcAft>
                <a:spcPts val="0"/>
              </a:spcAft>
              <a:buFont typeface="Arial" panose="020B0604020202020204" pitchFamily="34" charset="0"/>
              <a:buNone/>
              <a:defRPr sz="1600" b="0">
                <a:solidFill>
                  <a:schemeClr val="bg1"/>
                </a:solidFill>
              </a:defRPr>
            </a:lvl9pPr>
          </a:lstStyle>
          <a:p>
            <a:r>
              <a:rPr lang="en-US" dirty="0"/>
              <a:t>Subtitle of the presentation</a:t>
            </a:r>
          </a:p>
          <a:p>
            <a:pPr lvl="1"/>
            <a:r>
              <a:rPr lang="en-US" dirty="0"/>
              <a:t>Author | Date | Place</a:t>
            </a:r>
          </a:p>
        </p:txBody>
      </p:sp>
      <p:sp>
        <p:nvSpPr>
          <p:cNvPr id="10" name="Rechteck 9">
            <a:extLst>
              <a:ext uri="{FF2B5EF4-FFF2-40B4-BE49-F238E27FC236}">
                <a16:creationId xmlns:a16="http://schemas.microsoft.com/office/drawing/2014/main" id="{9B0B3083-709D-1FC7-BFBA-C4F2D3257FEE}"/>
              </a:ext>
              <a:ext uri="{C183D7F6-B498-43B3-948B-1728B52AA6E4}">
                <adec:decorative xmlns:adec="http://schemas.microsoft.com/office/drawing/2017/decorative" val="1"/>
              </a:ext>
            </a:extLst>
          </p:cNvPr>
          <p:cNvSpPr/>
          <p:nvPr userDrawn="1"/>
        </p:nvSpPr>
        <p:spPr bwMode="gray">
          <a:xfrm>
            <a:off x="0" y="5706000"/>
            <a:ext cx="9360000" cy="1152000"/>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pic>
        <p:nvPicPr>
          <p:cNvPr id="8" name="Grafik 7">
            <a:extLst>
              <a:ext uri="{FF2B5EF4-FFF2-40B4-BE49-F238E27FC236}">
                <a16:creationId xmlns:a16="http://schemas.microsoft.com/office/drawing/2014/main" id="{6DB32D28-99E6-CEDB-1308-E8AA86413B9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bwMode="gray">
          <a:xfrm>
            <a:off x="478800" y="476672"/>
            <a:ext cx="1645200" cy="496608"/>
          </a:xfrm>
          <a:prstGeom prst="rect">
            <a:avLst/>
          </a:prstGeom>
        </p:spPr>
      </p:pic>
      <p:pic>
        <p:nvPicPr>
          <p:cNvPr id="9" name="Grafik 8">
            <a:extLst>
              <a:ext uri="{FF2B5EF4-FFF2-40B4-BE49-F238E27FC236}">
                <a16:creationId xmlns:a16="http://schemas.microsoft.com/office/drawing/2014/main" id="{B239B802-036F-AAEA-0DFE-B625A130C1D2}"/>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bwMode="gray">
          <a:xfrm>
            <a:off x="10094400" y="6166372"/>
            <a:ext cx="1620000" cy="214956"/>
          </a:xfrm>
          <a:prstGeom prst="rect">
            <a:avLst/>
          </a:prstGeom>
        </p:spPr>
      </p:pic>
      <p:sp>
        <p:nvSpPr>
          <p:cNvPr id="4" name="Fußzeilenplatzhalter 3">
            <a:extLst>
              <a:ext uri="{FF2B5EF4-FFF2-40B4-BE49-F238E27FC236}">
                <a16:creationId xmlns:a16="http://schemas.microsoft.com/office/drawing/2014/main" id="{584603D0-3740-CB40-9C94-D226811D1CE4}"/>
              </a:ext>
            </a:extLst>
          </p:cNvPr>
          <p:cNvSpPr>
            <a:spLocks noGrp="1"/>
          </p:cNvSpPr>
          <p:nvPr>
            <p:ph type="ftr" sz="quarter" idx="19"/>
          </p:nvPr>
        </p:nvSpPr>
        <p:spPr bwMode="gray">
          <a:xfrm>
            <a:off x="479936" y="6165328"/>
            <a:ext cx="5040000" cy="216000"/>
          </a:xfrm>
        </p:spPr>
        <p:txBody>
          <a:bodyPr/>
          <a:lstStyle>
            <a:lvl1pPr algn="l">
              <a:defRPr>
                <a:solidFill>
                  <a:schemeClr val="bg1"/>
                </a:solidFill>
              </a:defRPr>
            </a:lvl1pPr>
          </a:lstStyle>
          <a:p>
            <a:r>
              <a:rPr lang="en-US"/>
              <a:t>DSO Live Demo   |    ONLY FOR INTERNAL USE</a:t>
            </a:r>
            <a:endParaRPr lang="en-US" dirty="0"/>
          </a:p>
        </p:txBody>
      </p:sp>
    </p:spTree>
    <p:extLst>
      <p:ext uri="{BB962C8B-B14F-4D97-AF65-F5344CB8AC3E}">
        <p14:creationId xmlns:p14="http://schemas.microsoft.com/office/powerpoint/2010/main" val="3444861094"/>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image (dark)">
    <p:bg>
      <p:bgPr>
        <a:solidFill>
          <a:schemeClr val="bg2"/>
        </a:solidFill>
        <a:effectLst/>
      </p:bgPr>
    </p:bg>
    <p:spTree>
      <p:nvGrpSpPr>
        <p:cNvPr id="1" name=""/>
        <p:cNvGrpSpPr/>
        <p:nvPr/>
      </p:nvGrpSpPr>
      <p:grpSpPr>
        <a:xfrm>
          <a:off x="0" y="0"/>
          <a:ext cx="0" cy="0"/>
          <a:chOff x="0" y="0"/>
          <a:chExt cx="0" cy="0"/>
        </a:xfrm>
      </p:grpSpPr>
      <p:sp>
        <p:nvSpPr>
          <p:cNvPr id="11" name="Bildplatzhalter 10">
            <a:extLst>
              <a:ext uri="{FF2B5EF4-FFF2-40B4-BE49-F238E27FC236}">
                <a16:creationId xmlns:a16="http://schemas.microsoft.com/office/drawing/2014/main" id="{E497B016-C9FA-B4F6-C161-98540A473741}"/>
              </a:ext>
            </a:extLst>
          </p:cNvPr>
          <p:cNvSpPr>
            <a:spLocks noGrp="1"/>
          </p:cNvSpPr>
          <p:nvPr>
            <p:ph type="pic" sz="quarter" idx="10" hasCustomPrompt="1"/>
          </p:nvPr>
        </p:nvSpPr>
        <p:spPr bwMode="ltGray">
          <a:xfrm>
            <a:off x="0" y="0"/>
            <a:ext cx="12192000" cy="6858000"/>
          </a:xfrm>
          <a:solidFill>
            <a:srgbClr val="E5E3DE"/>
          </a:solidFill>
        </p:spPr>
        <p:txBody>
          <a:bodyPr tIns="720000" anchor="ctr" anchorCtr="0"/>
          <a:lstStyle>
            <a:lvl1pPr marL="0" indent="0" algn="ctr">
              <a:spcBef>
                <a:spcPts val="0"/>
              </a:spcBef>
              <a:spcAft>
                <a:spcPts val="0"/>
              </a:spcAft>
              <a:buFontTx/>
              <a:buNone/>
              <a:tabLst/>
              <a:defRPr sz="1200" b="0">
                <a:solidFill>
                  <a:schemeClr val="bg1"/>
                </a:solidFill>
              </a:defRPr>
            </a:lvl1pPr>
            <a:lvl2pPr marL="0" indent="0" algn="ctr">
              <a:spcBef>
                <a:spcPts val="0"/>
              </a:spcBef>
              <a:spcAft>
                <a:spcPts val="0"/>
              </a:spcAft>
              <a:buFontTx/>
              <a:buNone/>
              <a:tabLst/>
              <a:defRPr sz="1200" b="0">
                <a:solidFill>
                  <a:schemeClr val="bg1"/>
                </a:solidFill>
              </a:defRPr>
            </a:lvl2pPr>
            <a:lvl3pPr marL="0" indent="0" algn="ctr">
              <a:spcBef>
                <a:spcPts val="0"/>
              </a:spcBef>
              <a:spcAft>
                <a:spcPts val="0"/>
              </a:spcAft>
              <a:buFontTx/>
              <a:buNone/>
              <a:tabLst/>
              <a:defRPr sz="1200" b="0">
                <a:solidFill>
                  <a:schemeClr val="bg1"/>
                </a:solidFill>
              </a:defRPr>
            </a:lvl3pPr>
            <a:lvl4pPr marL="0" indent="0" algn="ctr">
              <a:spcBef>
                <a:spcPts val="0"/>
              </a:spcBef>
              <a:spcAft>
                <a:spcPts val="0"/>
              </a:spcAft>
              <a:buFontTx/>
              <a:buNone/>
              <a:tabLst/>
              <a:defRPr sz="1200" b="0">
                <a:solidFill>
                  <a:schemeClr val="bg1"/>
                </a:solidFill>
              </a:defRPr>
            </a:lvl4pPr>
            <a:lvl5pPr marL="0" indent="0" algn="ctr">
              <a:spcBef>
                <a:spcPts val="0"/>
              </a:spcBef>
              <a:spcAft>
                <a:spcPts val="0"/>
              </a:spcAft>
              <a:buFontTx/>
              <a:buNone/>
              <a:tabLst/>
              <a:defRPr sz="1200" b="0">
                <a:solidFill>
                  <a:schemeClr val="bg1"/>
                </a:solidFill>
              </a:defRPr>
            </a:lvl5pPr>
            <a:lvl6pPr marL="0" indent="0" algn="ctr">
              <a:spcBef>
                <a:spcPts val="0"/>
              </a:spcBef>
              <a:spcAft>
                <a:spcPts val="0"/>
              </a:spcAft>
              <a:buFontTx/>
              <a:buNone/>
              <a:tabLst/>
              <a:defRPr sz="1200" b="0">
                <a:solidFill>
                  <a:schemeClr val="bg1"/>
                </a:solidFill>
              </a:defRPr>
            </a:lvl6pPr>
            <a:lvl7pPr marL="0" indent="0" algn="ctr">
              <a:spcBef>
                <a:spcPts val="0"/>
              </a:spcBef>
              <a:spcAft>
                <a:spcPts val="0"/>
              </a:spcAft>
              <a:buFontTx/>
              <a:buNone/>
              <a:tabLst/>
              <a:defRPr sz="1200" b="0">
                <a:solidFill>
                  <a:schemeClr val="bg1"/>
                </a:solidFill>
              </a:defRPr>
            </a:lvl7pPr>
            <a:lvl8pPr marL="0" indent="0" algn="ctr">
              <a:spcBef>
                <a:spcPts val="0"/>
              </a:spcBef>
              <a:spcAft>
                <a:spcPts val="0"/>
              </a:spcAft>
              <a:buFontTx/>
              <a:buNone/>
              <a:tabLst/>
              <a:defRPr sz="1200" b="0">
                <a:solidFill>
                  <a:schemeClr val="bg1"/>
                </a:solidFill>
              </a:defRPr>
            </a:lvl8pPr>
            <a:lvl9pPr marL="0" indent="0" algn="ctr">
              <a:spcBef>
                <a:spcPts val="0"/>
              </a:spcBef>
              <a:spcAft>
                <a:spcPts val="0"/>
              </a:spcAft>
              <a:buFontTx/>
              <a:buNone/>
              <a:tabLst/>
              <a:defRPr sz="1200" b="0">
                <a:solidFill>
                  <a:schemeClr val="bg1"/>
                </a:solidFill>
              </a:defRPr>
            </a:lvl9pPr>
          </a:lstStyle>
          <a:p>
            <a:r>
              <a:rPr lang="en-US" dirty="0"/>
              <a:t>Add picture</a:t>
            </a:r>
          </a:p>
        </p:txBody>
      </p:sp>
      <p:sp>
        <p:nvSpPr>
          <p:cNvPr id="2" name="Titel 1"/>
          <p:cNvSpPr>
            <a:spLocks noGrp="1"/>
          </p:cNvSpPr>
          <p:nvPr>
            <p:ph type="ctrTitle" hasCustomPrompt="1"/>
          </p:nvPr>
        </p:nvSpPr>
        <p:spPr bwMode="gray">
          <a:xfrm>
            <a:off x="479426" y="2637000"/>
            <a:ext cx="7272338" cy="1584000"/>
          </a:xfrm>
        </p:spPr>
        <p:txBody>
          <a:bodyPr anchor="b"/>
          <a:lstStyle>
            <a:lvl1pPr algn="l">
              <a:defRPr sz="4800" b="1" i="0">
                <a:solidFill>
                  <a:schemeClr val="bg1"/>
                </a:solidFill>
                <a:latin typeface="+mj-lt"/>
              </a:defRPr>
            </a:lvl1pPr>
          </a:lstStyle>
          <a:p>
            <a:r>
              <a:rPr lang="en-US" dirty="0"/>
              <a:t>Presentation title</a:t>
            </a:r>
          </a:p>
        </p:txBody>
      </p:sp>
      <p:sp>
        <p:nvSpPr>
          <p:cNvPr id="3" name="Untertitel 2"/>
          <p:cNvSpPr>
            <a:spLocks noGrp="1"/>
          </p:cNvSpPr>
          <p:nvPr>
            <p:ph type="subTitle" idx="1" hasCustomPrompt="1"/>
          </p:nvPr>
        </p:nvSpPr>
        <p:spPr bwMode="gray">
          <a:xfrm>
            <a:off x="479426" y="4437120"/>
            <a:ext cx="7272928" cy="936000"/>
          </a:xfrm>
        </p:spPr>
        <p:txBody>
          <a:bodyPr/>
          <a:lstStyle>
            <a:lvl1pPr marL="0" indent="0" algn="l">
              <a:lnSpc>
                <a:spcPct val="100000"/>
              </a:lnSpc>
              <a:spcBef>
                <a:spcPts val="0"/>
              </a:spcBef>
              <a:spcAft>
                <a:spcPts val="2400"/>
              </a:spcAft>
              <a:buFont typeface="Arial" panose="020B0604020202020204" pitchFamily="34" charset="0"/>
              <a:buNone/>
              <a:defRPr sz="2400" b="0">
                <a:solidFill>
                  <a:schemeClr val="bg1"/>
                </a:solidFill>
                <a:latin typeface="+mj-lt"/>
              </a:defRPr>
            </a:lvl1pPr>
            <a:lvl2pPr marL="0" indent="0" algn="l">
              <a:lnSpc>
                <a:spcPct val="100000"/>
              </a:lnSpc>
              <a:spcBef>
                <a:spcPts val="0"/>
              </a:spcBef>
              <a:spcAft>
                <a:spcPts val="0"/>
              </a:spcAft>
              <a:buFont typeface="Arial" panose="020B0604020202020204" pitchFamily="34" charset="0"/>
              <a:buNone/>
              <a:defRPr sz="1600" b="0">
                <a:solidFill>
                  <a:schemeClr val="bg1"/>
                </a:solidFill>
              </a:defRPr>
            </a:lvl2pPr>
            <a:lvl3pPr marL="0" indent="0" algn="l">
              <a:lnSpc>
                <a:spcPct val="100000"/>
              </a:lnSpc>
              <a:spcBef>
                <a:spcPts val="0"/>
              </a:spcBef>
              <a:spcAft>
                <a:spcPts val="0"/>
              </a:spcAft>
              <a:buFont typeface="Arial" panose="020B0604020202020204" pitchFamily="34" charset="0"/>
              <a:buNone/>
              <a:defRPr sz="1600" b="0">
                <a:solidFill>
                  <a:schemeClr val="bg1"/>
                </a:solidFill>
              </a:defRPr>
            </a:lvl3pPr>
            <a:lvl4pPr marL="0" indent="0" algn="l">
              <a:lnSpc>
                <a:spcPct val="100000"/>
              </a:lnSpc>
              <a:spcBef>
                <a:spcPts val="0"/>
              </a:spcBef>
              <a:spcAft>
                <a:spcPts val="0"/>
              </a:spcAft>
              <a:buFont typeface="Arial" panose="020B0604020202020204" pitchFamily="34" charset="0"/>
              <a:buNone/>
              <a:defRPr sz="1600" b="0">
                <a:solidFill>
                  <a:schemeClr val="bg1"/>
                </a:solidFill>
              </a:defRPr>
            </a:lvl4pPr>
            <a:lvl5pPr marL="0" indent="0" algn="l">
              <a:lnSpc>
                <a:spcPct val="100000"/>
              </a:lnSpc>
              <a:spcBef>
                <a:spcPts val="0"/>
              </a:spcBef>
              <a:spcAft>
                <a:spcPts val="0"/>
              </a:spcAft>
              <a:buFont typeface="Arial" panose="020B0604020202020204" pitchFamily="34" charset="0"/>
              <a:buNone/>
              <a:defRPr sz="1600" b="0">
                <a:solidFill>
                  <a:schemeClr val="bg1"/>
                </a:solidFill>
              </a:defRPr>
            </a:lvl5pPr>
            <a:lvl6pPr marL="0" indent="0" algn="l">
              <a:lnSpc>
                <a:spcPct val="100000"/>
              </a:lnSpc>
              <a:spcBef>
                <a:spcPts val="0"/>
              </a:spcBef>
              <a:spcAft>
                <a:spcPts val="0"/>
              </a:spcAft>
              <a:buFont typeface="Arial" panose="020B0604020202020204" pitchFamily="34" charset="0"/>
              <a:buNone/>
              <a:defRPr sz="1600" b="0">
                <a:solidFill>
                  <a:schemeClr val="bg1"/>
                </a:solidFill>
              </a:defRPr>
            </a:lvl6pPr>
            <a:lvl7pPr marL="0" indent="0" algn="l">
              <a:lnSpc>
                <a:spcPct val="100000"/>
              </a:lnSpc>
              <a:spcBef>
                <a:spcPts val="0"/>
              </a:spcBef>
              <a:spcAft>
                <a:spcPts val="0"/>
              </a:spcAft>
              <a:buFont typeface="Arial" panose="020B0604020202020204" pitchFamily="34" charset="0"/>
              <a:buNone/>
              <a:defRPr sz="1600" b="0">
                <a:solidFill>
                  <a:schemeClr val="bg1"/>
                </a:solidFill>
              </a:defRPr>
            </a:lvl7pPr>
            <a:lvl8pPr marL="0" indent="0" algn="l">
              <a:lnSpc>
                <a:spcPct val="100000"/>
              </a:lnSpc>
              <a:spcBef>
                <a:spcPts val="0"/>
              </a:spcBef>
              <a:spcAft>
                <a:spcPts val="0"/>
              </a:spcAft>
              <a:buFont typeface="Arial" panose="020B0604020202020204" pitchFamily="34" charset="0"/>
              <a:buNone/>
              <a:defRPr sz="1600" b="0">
                <a:solidFill>
                  <a:schemeClr val="bg1"/>
                </a:solidFill>
              </a:defRPr>
            </a:lvl8pPr>
            <a:lvl9pPr marL="0" indent="0" algn="l">
              <a:lnSpc>
                <a:spcPct val="100000"/>
              </a:lnSpc>
              <a:spcBef>
                <a:spcPts val="0"/>
              </a:spcBef>
              <a:spcAft>
                <a:spcPts val="0"/>
              </a:spcAft>
              <a:buFont typeface="Arial" panose="020B0604020202020204" pitchFamily="34" charset="0"/>
              <a:buNone/>
              <a:defRPr sz="1600" b="0">
                <a:solidFill>
                  <a:schemeClr val="bg1"/>
                </a:solidFill>
              </a:defRPr>
            </a:lvl9pPr>
          </a:lstStyle>
          <a:p>
            <a:r>
              <a:rPr lang="en-US" dirty="0"/>
              <a:t>Subtitle of the presentation</a:t>
            </a:r>
          </a:p>
          <a:p>
            <a:pPr lvl="1"/>
            <a:r>
              <a:rPr lang="en-US" dirty="0"/>
              <a:t>Author | Date | Place</a:t>
            </a:r>
          </a:p>
        </p:txBody>
      </p:sp>
      <p:sp>
        <p:nvSpPr>
          <p:cNvPr id="4" name="Fußzeilenplatzhalter 3">
            <a:extLst>
              <a:ext uri="{FF2B5EF4-FFF2-40B4-BE49-F238E27FC236}">
                <a16:creationId xmlns:a16="http://schemas.microsoft.com/office/drawing/2014/main" id="{65B23BDB-375D-448C-7262-11E792AC8FAE}"/>
              </a:ext>
            </a:extLst>
          </p:cNvPr>
          <p:cNvSpPr>
            <a:spLocks noGrp="1"/>
          </p:cNvSpPr>
          <p:nvPr>
            <p:ph type="ftr" sz="quarter" idx="19"/>
          </p:nvPr>
        </p:nvSpPr>
        <p:spPr bwMode="gray">
          <a:xfrm>
            <a:off x="479936" y="6165328"/>
            <a:ext cx="5040000" cy="216000"/>
          </a:xfrm>
        </p:spPr>
        <p:txBody>
          <a:bodyPr/>
          <a:lstStyle>
            <a:lvl1pPr algn="l">
              <a:defRPr>
                <a:solidFill>
                  <a:schemeClr val="bg1"/>
                </a:solidFill>
              </a:defRPr>
            </a:lvl1pPr>
          </a:lstStyle>
          <a:p>
            <a:r>
              <a:rPr lang="en-US"/>
              <a:t>DSO Live Demo   |    ONLY FOR INTERNAL USE</a:t>
            </a:r>
            <a:endParaRPr lang="en-US" dirty="0"/>
          </a:p>
        </p:txBody>
      </p:sp>
      <p:sp>
        <p:nvSpPr>
          <p:cNvPr id="5" name="Text Placeholder 8">
            <a:extLst>
              <a:ext uri="{FF2B5EF4-FFF2-40B4-BE49-F238E27FC236}">
                <a16:creationId xmlns:a16="http://schemas.microsoft.com/office/drawing/2014/main" id="{A9A75F8B-7A38-F1DD-491D-3E0B998BD203}"/>
              </a:ext>
            </a:extLst>
          </p:cNvPr>
          <p:cNvSpPr>
            <a:spLocks noGrp="1"/>
          </p:cNvSpPr>
          <p:nvPr>
            <p:ph type="body" sz="quarter" idx="30"/>
          </p:nvPr>
        </p:nvSpPr>
        <p:spPr bwMode="gray">
          <a:xfrm>
            <a:off x="478800" y="476672"/>
            <a:ext cx="1645200" cy="496800"/>
          </a:xfrm>
          <a:blipFill>
            <a:blip r:embed="rId2">
              <a:extLst>
                <a:ext uri="{96DAC541-7B7A-43D3-8B79-37D633B846F1}">
                  <asvg:svgBlip xmlns:asvg="http://schemas.microsoft.com/office/drawing/2016/SVG/main" r:embed="rId3"/>
                </a:ext>
              </a:extLst>
            </a:blip>
            <a:srcRect/>
            <a:stretch>
              <a:fillRect t="20" b="20"/>
            </a:stretch>
          </a:blipFill>
        </p:spPr>
        <p:txBody>
          <a:bodyPr/>
          <a:lstStyle>
            <a:lvl1pPr marL="0" indent="0">
              <a:lnSpc>
                <a:spcPct val="100000"/>
              </a:lnSpc>
              <a:spcAft>
                <a:spcPts val="0"/>
              </a:spcAft>
              <a:buFontTx/>
              <a:buNone/>
              <a:defRPr sz="200">
                <a:noFill/>
              </a:defRPr>
            </a:lvl1pPr>
            <a:lvl2pPr marL="0" indent="0">
              <a:lnSpc>
                <a:spcPct val="100000"/>
              </a:lnSpc>
              <a:spcAft>
                <a:spcPts val="0"/>
              </a:spcAft>
              <a:buFontTx/>
              <a:buNone/>
              <a:defRPr sz="200">
                <a:noFill/>
              </a:defRPr>
            </a:lvl2pPr>
            <a:lvl3pPr marL="0" indent="0">
              <a:lnSpc>
                <a:spcPct val="100000"/>
              </a:lnSpc>
              <a:spcAft>
                <a:spcPts val="0"/>
              </a:spcAft>
              <a:buFontTx/>
              <a:buNone/>
              <a:defRPr sz="200">
                <a:noFill/>
              </a:defRPr>
            </a:lvl3pPr>
            <a:lvl4pPr marL="0" indent="0">
              <a:lnSpc>
                <a:spcPct val="100000"/>
              </a:lnSpc>
              <a:spcAft>
                <a:spcPts val="0"/>
              </a:spcAft>
              <a:buFontTx/>
              <a:buNone/>
              <a:defRPr sz="200">
                <a:noFill/>
              </a:defRPr>
            </a:lvl4pPr>
            <a:lvl5pPr marL="0" indent="0">
              <a:lnSpc>
                <a:spcPct val="100000"/>
              </a:lnSpc>
              <a:spcAft>
                <a:spcPts val="0"/>
              </a:spcAft>
              <a:buFontTx/>
              <a:buNone/>
              <a:defRPr sz="200">
                <a:noFill/>
              </a:defRPr>
            </a:lvl5pPr>
          </a:lstStyle>
          <a:p>
            <a:pPr lvl="0"/>
            <a:r>
              <a:rPr lang="en-US"/>
              <a:t>Click to edit Master text styles</a:t>
            </a:r>
          </a:p>
        </p:txBody>
      </p:sp>
      <p:sp>
        <p:nvSpPr>
          <p:cNvPr id="6" name="Text Placeholder 8">
            <a:extLst>
              <a:ext uri="{FF2B5EF4-FFF2-40B4-BE49-F238E27FC236}">
                <a16:creationId xmlns:a16="http://schemas.microsoft.com/office/drawing/2014/main" id="{0EDBEA77-ABD0-D5A8-255C-A067BF57DCC4}"/>
              </a:ext>
              <a:ext uri="{C183D7F6-B498-43B3-948B-1728B52AA6E4}">
                <adec:decorative xmlns:adec="http://schemas.microsoft.com/office/drawing/2017/decorative" val="1"/>
              </a:ext>
            </a:extLst>
          </p:cNvPr>
          <p:cNvSpPr>
            <a:spLocks noGrp="1"/>
          </p:cNvSpPr>
          <p:nvPr>
            <p:ph type="body" sz="quarter" idx="31"/>
          </p:nvPr>
        </p:nvSpPr>
        <p:spPr bwMode="gray">
          <a:xfrm>
            <a:off x="10092439" y="6166800"/>
            <a:ext cx="1620000" cy="216000"/>
          </a:xfrm>
          <a:blipFill>
            <a:blip r:embed="rId4">
              <a:extLst>
                <a:ext uri="{96DAC541-7B7A-43D3-8B79-37D633B846F1}">
                  <asvg:svgBlip xmlns:asvg="http://schemas.microsoft.com/office/drawing/2016/SVG/main" r:embed="rId5"/>
                </a:ext>
              </a:extLst>
            </a:blip>
            <a:srcRect/>
            <a:stretch>
              <a:fillRect t="-1800" b="-1800"/>
            </a:stretch>
          </a:blipFill>
        </p:spPr>
        <p:txBody>
          <a:bodyPr/>
          <a:lstStyle>
            <a:lvl1pPr marL="0" indent="0">
              <a:lnSpc>
                <a:spcPct val="100000"/>
              </a:lnSpc>
              <a:spcAft>
                <a:spcPts val="0"/>
              </a:spcAft>
              <a:buFontTx/>
              <a:buNone/>
              <a:defRPr sz="200">
                <a:noFill/>
              </a:defRPr>
            </a:lvl1pPr>
            <a:lvl2pPr marL="0" indent="0">
              <a:lnSpc>
                <a:spcPct val="100000"/>
              </a:lnSpc>
              <a:spcAft>
                <a:spcPts val="0"/>
              </a:spcAft>
              <a:buFontTx/>
              <a:buNone/>
              <a:defRPr sz="200">
                <a:noFill/>
              </a:defRPr>
            </a:lvl2pPr>
            <a:lvl3pPr marL="0" indent="0">
              <a:lnSpc>
                <a:spcPct val="100000"/>
              </a:lnSpc>
              <a:spcAft>
                <a:spcPts val="0"/>
              </a:spcAft>
              <a:buFontTx/>
              <a:buNone/>
              <a:defRPr sz="200">
                <a:noFill/>
              </a:defRPr>
            </a:lvl3pPr>
            <a:lvl4pPr marL="0" indent="0">
              <a:lnSpc>
                <a:spcPct val="100000"/>
              </a:lnSpc>
              <a:spcAft>
                <a:spcPts val="0"/>
              </a:spcAft>
              <a:buFontTx/>
              <a:buNone/>
              <a:defRPr sz="200">
                <a:noFill/>
              </a:defRPr>
            </a:lvl4pPr>
            <a:lvl5pPr marL="0" indent="0">
              <a:lnSpc>
                <a:spcPct val="100000"/>
              </a:lnSpc>
              <a:spcAft>
                <a:spcPts val="0"/>
              </a:spcAft>
              <a:buFontTx/>
              <a:buNone/>
              <a:defRPr sz="200">
                <a:noFill/>
              </a:defRPr>
            </a:lvl5pPr>
          </a:lstStyle>
          <a:p>
            <a:pPr lvl="0"/>
            <a:r>
              <a:rPr lang="en-US"/>
              <a:t>Click to edit Master text styles</a:t>
            </a:r>
          </a:p>
        </p:txBody>
      </p:sp>
      <p:grpSp>
        <p:nvGrpSpPr>
          <p:cNvPr id="7" name="Group 6">
            <a:extLst>
              <a:ext uri="{FF2B5EF4-FFF2-40B4-BE49-F238E27FC236}">
                <a16:creationId xmlns:a16="http://schemas.microsoft.com/office/drawing/2014/main" id="{BA669BE9-DB05-2F9E-3096-174AF48C01E0}"/>
              </a:ext>
              <a:ext uri="{C183D7F6-B498-43B3-948B-1728B52AA6E4}">
                <adec:decorative xmlns:adec="http://schemas.microsoft.com/office/drawing/2017/decorative" val="1"/>
              </a:ext>
            </a:extLst>
          </p:cNvPr>
          <p:cNvGrpSpPr/>
          <p:nvPr userDrawn="1"/>
        </p:nvGrpSpPr>
        <p:grpSpPr bwMode="gray">
          <a:xfrm>
            <a:off x="-1896888" y="0"/>
            <a:ext cx="1715078" cy="3744416"/>
            <a:chOff x="-1824880" y="2708920"/>
            <a:chExt cx="1715078" cy="3744416"/>
          </a:xfrm>
        </p:grpSpPr>
        <p:sp>
          <p:nvSpPr>
            <p:cNvPr id="8" name="TextBox 7">
              <a:extLst>
                <a:ext uri="{FF2B5EF4-FFF2-40B4-BE49-F238E27FC236}">
                  <a16:creationId xmlns:a16="http://schemas.microsoft.com/office/drawing/2014/main" id="{F9C57377-EFE2-3B36-0F2F-944FECFDEFEC}"/>
                </a:ext>
              </a:extLst>
            </p:cNvPr>
            <p:cNvSpPr txBox="1"/>
            <p:nvPr userDrawn="1"/>
          </p:nvSpPr>
          <p:spPr bwMode="gray">
            <a:xfrm>
              <a:off x="-1824880" y="2708920"/>
              <a:ext cx="1715078" cy="3744416"/>
            </a:xfrm>
            <a:prstGeom prst="rect">
              <a:avLst/>
            </a:prstGeom>
            <a:solidFill>
              <a:schemeClr val="bg1"/>
            </a:solidFill>
          </p:spPr>
          <p:txBody>
            <a:bodyPr wrap="square" lIns="108000" tIns="108000" rIns="108000" bIns="108000">
              <a:noAutofit/>
            </a:bodyPr>
            <a:lstStyle/>
            <a:p>
              <a:pPr>
                <a:lnSpc>
                  <a:spcPct val="120000"/>
                </a:lnSpc>
                <a:spcAft>
                  <a:spcPts val="600"/>
                </a:spcAft>
              </a:pPr>
              <a:r>
                <a:rPr lang="en-US" sz="1100" b="1" dirty="0">
                  <a:solidFill>
                    <a:schemeClr val="tx1"/>
                  </a:solidFill>
                  <a:effectLst/>
                  <a:latin typeface="+mj-lt"/>
                </a:rPr>
                <a:t>To insert a picture:</a:t>
              </a:r>
            </a:p>
            <a:p>
              <a:pPr marL="144000" indent="-144000">
                <a:lnSpc>
                  <a:spcPct val="120000"/>
                </a:lnSpc>
                <a:spcAft>
                  <a:spcPts val="600"/>
                </a:spcAft>
                <a:buFont typeface="+mj-lt"/>
                <a:buAutoNum type="arabicPeriod"/>
              </a:pPr>
              <a:r>
                <a:rPr lang="en-US" sz="900" dirty="0">
                  <a:solidFill>
                    <a:schemeClr val="tx1"/>
                  </a:solidFill>
                  <a:effectLst/>
                  <a:latin typeface="+mn-lt"/>
                </a:rPr>
                <a:t>Click on the placeholder for pictures</a:t>
              </a:r>
            </a:p>
            <a:p>
              <a:pPr marL="144000" indent="-144000">
                <a:lnSpc>
                  <a:spcPct val="120000"/>
                </a:lnSpc>
                <a:spcAft>
                  <a:spcPts val="600"/>
                </a:spcAft>
                <a:buFont typeface="+mj-lt"/>
                <a:buAutoNum type="arabicPeriod"/>
              </a:pPr>
              <a:r>
                <a:rPr lang="en-US" sz="900" dirty="0">
                  <a:solidFill>
                    <a:schemeClr val="tx1"/>
                  </a:solidFill>
                  <a:effectLst/>
                  <a:latin typeface="+mn-lt"/>
                </a:rPr>
                <a:t>Open the menu “Insert”</a:t>
              </a:r>
            </a:p>
            <a:p>
              <a:pPr marL="144000" indent="-144000">
                <a:lnSpc>
                  <a:spcPct val="120000"/>
                </a:lnSpc>
                <a:spcAft>
                  <a:spcPts val="600"/>
                </a:spcAft>
                <a:buFont typeface="+mj-lt"/>
                <a:buAutoNum type="arabicPeriod"/>
              </a:pPr>
              <a:r>
                <a:rPr lang="en-US" sz="900" dirty="0">
                  <a:solidFill>
                    <a:schemeClr val="tx1"/>
                  </a:solidFill>
                  <a:effectLst/>
                  <a:latin typeface="+mn-lt"/>
                </a:rPr>
                <a:t>Choose “Pictures” and then the corresponding source where the image </a:t>
              </a:r>
              <a:r>
                <a:rPr lang="en-US" sz="900">
                  <a:solidFill>
                    <a:schemeClr val="tx1"/>
                  </a:solidFill>
                  <a:effectLst/>
                  <a:latin typeface="+mn-lt"/>
                </a:rPr>
                <a:t>is located</a:t>
              </a:r>
              <a:endParaRPr lang="en-US" sz="900" dirty="0">
                <a:solidFill>
                  <a:schemeClr val="tx1"/>
                </a:solidFill>
                <a:latin typeface="+mn-lt"/>
              </a:endParaRPr>
            </a:p>
          </p:txBody>
        </p:sp>
        <p:pic>
          <p:nvPicPr>
            <p:cNvPr id="9" name="Picture 8">
              <a:extLst>
                <a:ext uri="{FF2B5EF4-FFF2-40B4-BE49-F238E27FC236}">
                  <a16:creationId xmlns:a16="http://schemas.microsoft.com/office/drawing/2014/main" id="{63372E67-EC64-72AB-4F31-68412C617ADF}"/>
                </a:ext>
              </a:extLst>
            </p:cNvPr>
            <p:cNvPicPr>
              <a:picLocks noChangeAspect="1"/>
            </p:cNvPicPr>
            <p:nvPr userDrawn="1"/>
          </p:nvPicPr>
          <p:blipFill rotWithShape="1">
            <a:blip r:embed="rId6"/>
            <a:srcRect l="8843" r="2395" b="2546"/>
            <a:stretch/>
          </p:blipFill>
          <p:spPr bwMode="gray">
            <a:xfrm>
              <a:off x="-1589806" y="4475212"/>
              <a:ext cx="745332" cy="1122804"/>
            </a:xfrm>
            <a:prstGeom prst="roundRect">
              <a:avLst>
                <a:gd name="adj" fmla="val 3514"/>
              </a:avLst>
            </a:prstGeom>
          </p:spPr>
        </p:pic>
        <p:sp>
          <p:nvSpPr>
            <p:cNvPr id="10" name="TextBox 9">
              <a:extLst>
                <a:ext uri="{FF2B5EF4-FFF2-40B4-BE49-F238E27FC236}">
                  <a16:creationId xmlns:a16="http://schemas.microsoft.com/office/drawing/2014/main" id="{C8EB2689-F775-778E-97D3-0EFCF23014E1}"/>
                </a:ext>
              </a:extLst>
            </p:cNvPr>
            <p:cNvSpPr txBox="1"/>
            <p:nvPr userDrawn="1"/>
          </p:nvSpPr>
          <p:spPr bwMode="gray">
            <a:xfrm>
              <a:off x="-1824880" y="5589240"/>
              <a:ext cx="1715078" cy="864096"/>
            </a:xfrm>
            <a:prstGeom prst="rect">
              <a:avLst/>
            </a:prstGeom>
            <a:noFill/>
          </p:spPr>
          <p:txBody>
            <a:bodyPr wrap="square" lIns="108000" tIns="108000" rIns="108000" bIns="108000">
              <a:noAutofit/>
            </a:bodyPr>
            <a:lstStyle/>
            <a:p>
              <a:pPr marL="144000" indent="-144000">
                <a:spcAft>
                  <a:spcPts val="600"/>
                </a:spcAft>
                <a:buFont typeface="+mj-lt"/>
                <a:buAutoNum type="arabicPeriod" startAt="4"/>
              </a:pPr>
              <a:r>
                <a:rPr lang="en-US" sz="900">
                  <a:solidFill>
                    <a:schemeClr val="tx1"/>
                  </a:solidFill>
                  <a:effectLst/>
                  <a:latin typeface="+mn-lt"/>
                </a:rPr>
                <a:t>Now the image has </a:t>
              </a:r>
              <a:br>
                <a:rPr lang="en-US" sz="900">
                  <a:solidFill>
                    <a:schemeClr val="tx1"/>
                  </a:solidFill>
                  <a:effectLst/>
                  <a:latin typeface="+mn-lt"/>
                </a:rPr>
              </a:br>
              <a:r>
                <a:rPr lang="en-US" sz="900">
                  <a:solidFill>
                    <a:schemeClr val="tx1"/>
                  </a:solidFill>
                  <a:effectLst/>
                  <a:latin typeface="+mn-lt"/>
                </a:rPr>
                <a:t>been loaded into the </a:t>
              </a:r>
              <a:br>
                <a:rPr lang="en-US" sz="900">
                  <a:solidFill>
                    <a:schemeClr val="tx1"/>
                  </a:solidFill>
                  <a:effectLst/>
                  <a:latin typeface="+mn-lt"/>
                </a:rPr>
              </a:br>
              <a:r>
                <a:rPr lang="en-US" sz="900">
                  <a:solidFill>
                    <a:schemeClr val="tx1"/>
                  </a:solidFill>
                  <a:effectLst/>
                  <a:latin typeface="+mn-lt"/>
                </a:rPr>
                <a:t>placeholder.</a:t>
              </a:r>
              <a:endParaRPr lang="en-US" sz="900" dirty="0">
                <a:solidFill>
                  <a:schemeClr val="tx1"/>
                </a:solidFill>
                <a:latin typeface="+mn-lt"/>
              </a:endParaRPr>
            </a:p>
          </p:txBody>
        </p:sp>
      </p:grpSp>
    </p:spTree>
    <p:extLst>
      <p:ext uri="{BB962C8B-B14F-4D97-AF65-F5344CB8AC3E}">
        <p14:creationId xmlns:p14="http://schemas.microsoft.com/office/powerpoint/2010/main" val="2017680174"/>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image (bright)">
    <p:bg>
      <p:bgPr>
        <a:solidFill>
          <a:schemeClr val="bg1"/>
        </a:solidFill>
        <a:effectLst/>
      </p:bgPr>
    </p:bg>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82DAC9A8-F395-3F0C-869E-1EF7B1AD07A5}"/>
              </a:ext>
              <a:ext uri="{C183D7F6-B498-43B3-948B-1728B52AA6E4}">
                <adec:decorative xmlns:adec="http://schemas.microsoft.com/office/drawing/2017/decorative" val="1"/>
              </a:ext>
            </a:extLst>
          </p:cNvPr>
          <p:cNvSpPr/>
          <p:nvPr userDrawn="1"/>
        </p:nvSpPr>
        <p:spPr bwMode="gray">
          <a:xfrm>
            <a:off x="0" y="0"/>
            <a:ext cx="12196800" cy="6858000"/>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11" name="Bildplatzhalter 10">
            <a:extLst>
              <a:ext uri="{FF2B5EF4-FFF2-40B4-BE49-F238E27FC236}">
                <a16:creationId xmlns:a16="http://schemas.microsoft.com/office/drawing/2014/main" id="{E497B016-C9FA-B4F6-C161-98540A473741}"/>
              </a:ext>
            </a:extLst>
          </p:cNvPr>
          <p:cNvSpPr>
            <a:spLocks noGrp="1"/>
          </p:cNvSpPr>
          <p:nvPr>
            <p:ph type="pic" sz="quarter" idx="10" hasCustomPrompt="1"/>
          </p:nvPr>
        </p:nvSpPr>
        <p:spPr bwMode="gray">
          <a:xfrm>
            <a:off x="0" y="0"/>
            <a:ext cx="12192000" cy="6858000"/>
          </a:xfrm>
          <a:solidFill>
            <a:srgbClr val="E5E3DE"/>
          </a:solidFill>
        </p:spPr>
        <p:txBody>
          <a:bodyPr tIns="720000" anchor="ctr" anchorCtr="0"/>
          <a:lstStyle>
            <a:lvl1pPr marL="0" indent="0" algn="ctr">
              <a:spcBef>
                <a:spcPts val="0"/>
              </a:spcBef>
              <a:spcAft>
                <a:spcPts val="0"/>
              </a:spcAft>
              <a:buFontTx/>
              <a:buNone/>
              <a:tabLst/>
              <a:defRPr sz="1200" b="0">
                <a:solidFill>
                  <a:schemeClr val="tx1"/>
                </a:solidFill>
              </a:defRPr>
            </a:lvl1pPr>
            <a:lvl2pPr marL="0" indent="0" algn="ctr">
              <a:spcBef>
                <a:spcPts val="0"/>
              </a:spcBef>
              <a:spcAft>
                <a:spcPts val="0"/>
              </a:spcAft>
              <a:buFontTx/>
              <a:buNone/>
              <a:tabLst/>
              <a:defRPr sz="1200" b="0"/>
            </a:lvl2pPr>
            <a:lvl3pPr marL="0" indent="0" algn="ctr">
              <a:spcBef>
                <a:spcPts val="0"/>
              </a:spcBef>
              <a:spcAft>
                <a:spcPts val="0"/>
              </a:spcAft>
              <a:buFontTx/>
              <a:buNone/>
              <a:tabLst/>
              <a:defRPr sz="1200" b="0"/>
            </a:lvl3pPr>
            <a:lvl4pPr marL="0" indent="0" algn="ctr">
              <a:spcBef>
                <a:spcPts val="0"/>
              </a:spcBef>
              <a:spcAft>
                <a:spcPts val="0"/>
              </a:spcAft>
              <a:buFontTx/>
              <a:buNone/>
              <a:tabLst/>
              <a:defRPr sz="1200" b="0"/>
            </a:lvl4pPr>
            <a:lvl5pPr marL="0" indent="0" algn="ctr">
              <a:spcBef>
                <a:spcPts val="0"/>
              </a:spcBef>
              <a:spcAft>
                <a:spcPts val="0"/>
              </a:spcAft>
              <a:buFontTx/>
              <a:buNone/>
              <a:tabLst/>
              <a:defRPr sz="1200" b="0"/>
            </a:lvl5pPr>
            <a:lvl6pPr marL="0" indent="0" algn="ctr">
              <a:spcBef>
                <a:spcPts val="0"/>
              </a:spcBef>
              <a:spcAft>
                <a:spcPts val="0"/>
              </a:spcAft>
              <a:buFontTx/>
              <a:buNone/>
              <a:tabLst/>
              <a:defRPr sz="1200" b="0"/>
            </a:lvl6pPr>
            <a:lvl7pPr marL="0" indent="0" algn="ctr">
              <a:spcBef>
                <a:spcPts val="0"/>
              </a:spcBef>
              <a:spcAft>
                <a:spcPts val="0"/>
              </a:spcAft>
              <a:buFontTx/>
              <a:buNone/>
              <a:tabLst/>
              <a:defRPr sz="1200" b="0"/>
            </a:lvl7pPr>
            <a:lvl8pPr marL="0" indent="0" algn="ctr">
              <a:spcBef>
                <a:spcPts val="0"/>
              </a:spcBef>
              <a:spcAft>
                <a:spcPts val="0"/>
              </a:spcAft>
              <a:buFontTx/>
              <a:buNone/>
              <a:tabLst/>
              <a:defRPr sz="1200" b="0"/>
            </a:lvl8pPr>
            <a:lvl9pPr marL="0" indent="0" algn="ctr">
              <a:spcBef>
                <a:spcPts val="0"/>
              </a:spcBef>
              <a:spcAft>
                <a:spcPts val="0"/>
              </a:spcAft>
              <a:buFontTx/>
              <a:buNone/>
              <a:tabLst/>
              <a:defRPr sz="1200" b="0"/>
            </a:lvl9pPr>
          </a:lstStyle>
          <a:p>
            <a:pPr lvl="0"/>
            <a:r>
              <a:rPr lang="en-US" dirty="0"/>
              <a:t>Add picture</a:t>
            </a:r>
          </a:p>
        </p:txBody>
      </p:sp>
      <p:sp>
        <p:nvSpPr>
          <p:cNvPr id="2" name="Titel 1"/>
          <p:cNvSpPr>
            <a:spLocks noGrp="1"/>
          </p:cNvSpPr>
          <p:nvPr>
            <p:ph type="ctrTitle" hasCustomPrompt="1"/>
          </p:nvPr>
        </p:nvSpPr>
        <p:spPr bwMode="gray">
          <a:xfrm>
            <a:off x="479426" y="2637000"/>
            <a:ext cx="7272338" cy="1584000"/>
          </a:xfrm>
        </p:spPr>
        <p:txBody>
          <a:bodyPr anchor="b"/>
          <a:lstStyle>
            <a:lvl1pPr algn="l">
              <a:defRPr sz="4800" b="1" i="0">
                <a:solidFill>
                  <a:schemeClr val="bg2"/>
                </a:solidFill>
                <a:latin typeface="+mj-lt"/>
              </a:defRPr>
            </a:lvl1pPr>
          </a:lstStyle>
          <a:p>
            <a:r>
              <a:rPr lang="en-US" dirty="0"/>
              <a:t>Presentation title</a:t>
            </a:r>
          </a:p>
        </p:txBody>
      </p:sp>
      <p:sp>
        <p:nvSpPr>
          <p:cNvPr id="3" name="Untertitel 2"/>
          <p:cNvSpPr>
            <a:spLocks noGrp="1"/>
          </p:cNvSpPr>
          <p:nvPr>
            <p:ph type="subTitle" idx="1" hasCustomPrompt="1"/>
          </p:nvPr>
        </p:nvSpPr>
        <p:spPr bwMode="gray">
          <a:xfrm>
            <a:off x="479426" y="4437120"/>
            <a:ext cx="7272928" cy="936000"/>
          </a:xfrm>
        </p:spPr>
        <p:txBody>
          <a:bodyPr/>
          <a:lstStyle>
            <a:lvl1pPr marL="0" indent="0" algn="l">
              <a:lnSpc>
                <a:spcPct val="100000"/>
              </a:lnSpc>
              <a:spcBef>
                <a:spcPts val="0"/>
              </a:spcBef>
              <a:spcAft>
                <a:spcPts val="2400"/>
              </a:spcAft>
              <a:buFont typeface="Arial" panose="020B0604020202020204" pitchFamily="34" charset="0"/>
              <a:buNone/>
              <a:defRPr sz="2400" b="0">
                <a:solidFill>
                  <a:schemeClr val="bg2"/>
                </a:solidFill>
                <a:latin typeface="+mj-lt"/>
              </a:defRPr>
            </a:lvl1pPr>
            <a:lvl2pPr marL="0" indent="0" algn="l">
              <a:lnSpc>
                <a:spcPct val="100000"/>
              </a:lnSpc>
              <a:spcBef>
                <a:spcPts val="0"/>
              </a:spcBef>
              <a:spcAft>
                <a:spcPts val="0"/>
              </a:spcAft>
              <a:buFont typeface="Arial" panose="020B0604020202020204" pitchFamily="34" charset="0"/>
              <a:buNone/>
              <a:defRPr sz="1600" b="0">
                <a:solidFill>
                  <a:schemeClr val="bg2"/>
                </a:solidFill>
              </a:defRPr>
            </a:lvl2pPr>
            <a:lvl3pPr marL="0" indent="0" algn="l">
              <a:lnSpc>
                <a:spcPct val="100000"/>
              </a:lnSpc>
              <a:spcBef>
                <a:spcPts val="0"/>
              </a:spcBef>
              <a:spcAft>
                <a:spcPts val="0"/>
              </a:spcAft>
              <a:buFont typeface="Arial" panose="020B0604020202020204" pitchFamily="34" charset="0"/>
              <a:buNone/>
              <a:defRPr sz="1600" b="0">
                <a:solidFill>
                  <a:schemeClr val="bg2"/>
                </a:solidFill>
              </a:defRPr>
            </a:lvl3pPr>
            <a:lvl4pPr marL="0" indent="0" algn="l">
              <a:lnSpc>
                <a:spcPct val="100000"/>
              </a:lnSpc>
              <a:spcBef>
                <a:spcPts val="0"/>
              </a:spcBef>
              <a:spcAft>
                <a:spcPts val="0"/>
              </a:spcAft>
              <a:buFont typeface="Arial" panose="020B0604020202020204" pitchFamily="34" charset="0"/>
              <a:buNone/>
              <a:defRPr sz="1600" b="0">
                <a:solidFill>
                  <a:schemeClr val="bg2"/>
                </a:solidFill>
              </a:defRPr>
            </a:lvl4pPr>
            <a:lvl5pPr marL="0" indent="0" algn="l">
              <a:lnSpc>
                <a:spcPct val="100000"/>
              </a:lnSpc>
              <a:spcBef>
                <a:spcPts val="0"/>
              </a:spcBef>
              <a:spcAft>
                <a:spcPts val="0"/>
              </a:spcAft>
              <a:buFont typeface="Arial" panose="020B0604020202020204" pitchFamily="34" charset="0"/>
              <a:buNone/>
              <a:defRPr sz="1600" b="0">
                <a:solidFill>
                  <a:schemeClr val="bg2"/>
                </a:solidFill>
              </a:defRPr>
            </a:lvl5pPr>
            <a:lvl6pPr marL="0" indent="0" algn="l">
              <a:lnSpc>
                <a:spcPct val="100000"/>
              </a:lnSpc>
              <a:spcBef>
                <a:spcPts val="0"/>
              </a:spcBef>
              <a:spcAft>
                <a:spcPts val="0"/>
              </a:spcAft>
              <a:buFont typeface="Arial" panose="020B0604020202020204" pitchFamily="34" charset="0"/>
              <a:buNone/>
              <a:defRPr sz="1600" b="0">
                <a:solidFill>
                  <a:schemeClr val="bg2"/>
                </a:solidFill>
              </a:defRPr>
            </a:lvl6pPr>
            <a:lvl7pPr marL="0" indent="0" algn="l">
              <a:lnSpc>
                <a:spcPct val="100000"/>
              </a:lnSpc>
              <a:spcBef>
                <a:spcPts val="0"/>
              </a:spcBef>
              <a:spcAft>
                <a:spcPts val="0"/>
              </a:spcAft>
              <a:buFont typeface="Arial" panose="020B0604020202020204" pitchFamily="34" charset="0"/>
              <a:buNone/>
              <a:defRPr sz="1600" b="0">
                <a:solidFill>
                  <a:schemeClr val="bg2"/>
                </a:solidFill>
              </a:defRPr>
            </a:lvl7pPr>
            <a:lvl8pPr marL="0" indent="0" algn="l">
              <a:lnSpc>
                <a:spcPct val="100000"/>
              </a:lnSpc>
              <a:spcBef>
                <a:spcPts val="0"/>
              </a:spcBef>
              <a:spcAft>
                <a:spcPts val="0"/>
              </a:spcAft>
              <a:buFont typeface="Arial" panose="020B0604020202020204" pitchFamily="34" charset="0"/>
              <a:buNone/>
              <a:defRPr sz="1600" b="0">
                <a:solidFill>
                  <a:schemeClr val="bg2"/>
                </a:solidFill>
              </a:defRPr>
            </a:lvl8pPr>
            <a:lvl9pPr marL="0" indent="0" algn="l">
              <a:lnSpc>
                <a:spcPct val="100000"/>
              </a:lnSpc>
              <a:spcBef>
                <a:spcPts val="0"/>
              </a:spcBef>
              <a:spcAft>
                <a:spcPts val="0"/>
              </a:spcAft>
              <a:buFont typeface="Arial" panose="020B0604020202020204" pitchFamily="34" charset="0"/>
              <a:buNone/>
              <a:defRPr sz="1600" b="0">
                <a:solidFill>
                  <a:schemeClr val="bg2"/>
                </a:solidFill>
              </a:defRPr>
            </a:lvl9pPr>
          </a:lstStyle>
          <a:p>
            <a:r>
              <a:rPr lang="en-US" dirty="0"/>
              <a:t>Subtitle of the presentation</a:t>
            </a:r>
          </a:p>
          <a:p>
            <a:pPr lvl="1"/>
            <a:r>
              <a:rPr lang="en-US" dirty="0"/>
              <a:t>Author | Date | Place</a:t>
            </a:r>
          </a:p>
        </p:txBody>
      </p:sp>
      <p:sp>
        <p:nvSpPr>
          <p:cNvPr id="5" name="Fußzeilenplatzhalter 3">
            <a:extLst>
              <a:ext uri="{FF2B5EF4-FFF2-40B4-BE49-F238E27FC236}">
                <a16:creationId xmlns:a16="http://schemas.microsoft.com/office/drawing/2014/main" id="{5D14FE30-3C4E-F754-2D41-93EF7194D6C4}"/>
              </a:ext>
            </a:extLst>
          </p:cNvPr>
          <p:cNvSpPr>
            <a:spLocks noGrp="1"/>
          </p:cNvSpPr>
          <p:nvPr>
            <p:ph type="ftr" sz="quarter" idx="19"/>
          </p:nvPr>
        </p:nvSpPr>
        <p:spPr bwMode="gray">
          <a:xfrm>
            <a:off x="479936" y="6165328"/>
            <a:ext cx="5040000" cy="216000"/>
          </a:xfrm>
        </p:spPr>
        <p:txBody>
          <a:bodyPr/>
          <a:lstStyle>
            <a:lvl1pPr algn="l">
              <a:defRPr/>
            </a:lvl1pPr>
          </a:lstStyle>
          <a:p>
            <a:r>
              <a:rPr lang="en-US"/>
              <a:t>DSO Live Demo   |    ONLY FOR INTERNAL USE</a:t>
            </a:r>
            <a:endParaRPr lang="en-US" dirty="0"/>
          </a:p>
        </p:txBody>
      </p:sp>
      <p:sp>
        <p:nvSpPr>
          <p:cNvPr id="9" name="Text Placeholder 8">
            <a:extLst>
              <a:ext uri="{FF2B5EF4-FFF2-40B4-BE49-F238E27FC236}">
                <a16:creationId xmlns:a16="http://schemas.microsoft.com/office/drawing/2014/main" id="{9A611717-560C-23BF-BFA5-6461F5FD8E88}"/>
              </a:ext>
            </a:extLst>
          </p:cNvPr>
          <p:cNvSpPr>
            <a:spLocks noGrp="1"/>
          </p:cNvSpPr>
          <p:nvPr>
            <p:ph type="body" sz="quarter" idx="30"/>
          </p:nvPr>
        </p:nvSpPr>
        <p:spPr bwMode="gray">
          <a:xfrm>
            <a:off x="478800" y="476672"/>
            <a:ext cx="1645200" cy="496800"/>
          </a:xfrm>
          <a:blipFill>
            <a:blip r:embed="rId2">
              <a:extLst>
                <a:ext uri="{96DAC541-7B7A-43D3-8B79-37D633B846F1}">
                  <asvg:svgBlip xmlns:asvg="http://schemas.microsoft.com/office/drawing/2016/SVG/main" r:embed="rId3"/>
                </a:ext>
              </a:extLst>
            </a:blip>
            <a:srcRect/>
            <a:stretch>
              <a:fillRect t="20" b="20"/>
            </a:stretch>
          </a:blipFill>
        </p:spPr>
        <p:txBody>
          <a:bodyPr/>
          <a:lstStyle>
            <a:lvl1pPr marL="0" indent="0">
              <a:lnSpc>
                <a:spcPct val="100000"/>
              </a:lnSpc>
              <a:spcAft>
                <a:spcPts val="0"/>
              </a:spcAft>
              <a:buFontTx/>
              <a:buNone/>
              <a:defRPr sz="200">
                <a:noFill/>
              </a:defRPr>
            </a:lvl1pPr>
            <a:lvl2pPr marL="0" indent="0">
              <a:lnSpc>
                <a:spcPct val="100000"/>
              </a:lnSpc>
              <a:spcAft>
                <a:spcPts val="0"/>
              </a:spcAft>
              <a:buFontTx/>
              <a:buNone/>
              <a:defRPr sz="200">
                <a:noFill/>
              </a:defRPr>
            </a:lvl2pPr>
            <a:lvl3pPr marL="0" indent="0">
              <a:lnSpc>
                <a:spcPct val="100000"/>
              </a:lnSpc>
              <a:spcAft>
                <a:spcPts val="0"/>
              </a:spcAft>
              <a:buFontTx/>
              <a:buNone/>
              <a:defRPr sz="200">
                <a:noFill/>
              </a:defRPr>
            </a:lvl3pPr>
            <a:lvl4pPr marL="0" indent="0">
              <a:lnSpc>
                <a:spcPct val="100000"/>
              </a:lnSpc>
              <a:spcAft>
                <a:spcPts val="0"/>
              </a:spcAft>
              <a:buFontTx/>
              <a:buNone/>
              <a:defRPr sz="200">
                <a:noFill/>
              </a:defRPr>
            </a:lvl4pPr>
            <a:lvl5pPr marL="0" indent="0">
              <a:lnSpc>
                <a:spcPct val="100000"/>
              </a:lnSpc>
              <a:spcAft>
                <a:spcPts val="0"/>
              </a:spcAft>
              <a:buFontTx/>
              <a:buNone/>
              <a:defRPr sz="200">
                <a:noFill/>
              </a:defRPr>
            </a:lvl5pPr>
          </a:lstStyle>
          <a:p>
            <a:pPr lvl="0"/>
            <a:r>
              <a:rPr lang="en-US"/>
              <a:t>Click to edit Master text styles</a:t>
            </a:r>
          </a:p>
        </p:txBody>
      </p:sp>
      <p:sp>
        <p:nvSpPr>
          <p:cNvPr id="13" name="Text Placeholder 8">
            <a:extLst>
              <a:ext uri="{FF2B5EF4-FFF2-40B4-BE49-F238E27FC236}">
                <a16:creationId xmlns:a16="http://schemas.microsoft.com/office/drawing/2014/main" id="{93782BBF-D8A0-BA04-4568-B85013E9E548}"/>
              </a:ext>
              <a:ext uri="{C183D7F6-B498-43B3-948B-1728B52AA6E4}">
                <adec:decorative xmlns:adec="http://schemas.microsoft.com/office/drawing/2017/decorative" val="1"/>
              </a:ext>
            </a:extLst>
          </p:cNvPr>
          <p:cNvSpPr>
            <a:spLocks noGrp="1"/>
          </p:cNvSpPr>
          <p:nvPr>
            <p:ph type="body" sz="quarter" idx="31"/>
          </p:nvPr>
        </p:nvSpPr>
        <p:spPr bwMode="gray">
          <a:xfrm>
            <a:off x="10092439" y="6166800"/>
            <a:ext cx="1620000" cy="216000"/>
          </a:xfrm>
          <a:blipFill>
            <a:blip r:embed="rId4">
              <a:extLst>
                <a:ext uri="{96DAC541-7B7A-43D3-8B79-37D633B846F1}">
                  <asvg:svgBlip xmlns:asvg="http://schemas.microsoft.com/office/drawing/2016/SVG/main" r:embed="rId5"/>
                </a:ext>
              </a:extLst>
            </a:blip>
            <a:srcRect/>
            <a:stretch>
              <a:fillRect t="-1800" b="-1800"/>
            </a:stretch>
          </a:blipFill>
        </p:spPr>
        <p:txBody>
          <a:bodyPr/>
          <a:lstStyle>
            <a:lvl1pPr marL="0" indent="0">
              <a:lnSpc>
                <a:spcPct val="100000"/>
              </a:lnSpc>
              <a:spcAft>
                <a:spcPts val="0"/>
              </a:spcAft>
              <a:buFontTx/>
              <a:buNone/>
              <a:defRPr sz="200">
                <a:noFill/>
              </a:defRPr>
            </a:lvl1pPr>
            <a:lvl2pPr marL="0" indent="0">
              <a:lnSpc>
                <a:spcPct val="100000"/>
              </a:lnSpc>
              <a:spcAft>
                <a:spcPts val="0"/>
              </a:spcAft>
              <a:buFontTx/>
              <a:buNone/>
              <a:defRPr sz="200">
                <a:noFill/>
              </a:defRPr>
            </a:lvl2pPr>
            <a:lvl3pPr marL="0" indent="0">
              <a:lnSpc>
                <a:spcPct val="100000"/>
              </a:lnSpc>
              <a:spcAft>
                <a:spcPts val="0"/>
              </a:spcAft>
              <a:buFontTx/>
              <a:buNone/>
              <a:defRPr sz="200">
                <a:noFill/>
              </a:defRPr>
            </a:lvl3pPr>
            <a:lvl4pPr marL="0" indent="0">
              <a:lnSpc>
                <a:spcPct val="100000"/>
              </a:lnSpc>
              <a:spcAft>
                <a:spcPts val="0"/>
              </a:spcAft>
              <a:buFontTx/>
              <a:buNone/>
              <a:defRPr sz="200">
                <a:noFill/>
              </a:defRPr>
            </a:lvl4pPr>
            <a:lvl5pPr marL="0" indent="0">
              <a:lnSpc>
                <a:spcPct val="100000"/>
              </a:lnSpc>
              <a:spcAft>
                <a:spcPts val="0"/>
              </a:spcAft>
              <a:buFontTx/>
              <a:buNone/>
              <a:defRPr sz="200">
                <a:noFill/>
              </a:defRPr>
            </a:lvl5pPr>
          </a:lstStyle>
          <a:p>
            <a:pPr lvl="0"/>
            <a:r>
              <a:rPr lang="en-US"/>
              <a:t>Click to edit Master text styles</a:t>
            </a:r>
          </a:p>
        </p:txBody>
      </p:sp>
      <p:grpSp>
        <p:nvGrpSpPr>
          <p:cNvPr id="12" name="Group 11">
            <a:extLst>
              <a:ext uri="{FF2B5EF4-FFF2-40B4-BE49-F238E27FC236}">
                <a16:creationId xmlns:a16="http://schemas.microsoft.com/office/drawing/2014/main" id="{2AD6AF06-02D9-288E-3250-06E22F2FE2FC}"/>
              </a:ext>
              <a:ext uri="{C183D7F6-B498-43B3-948B-1728B52AA6E4}">
                <adec:decorative xmlns:adec="http://schemas.microsoft.com/office/drawing/2017/decorative" val="1"/>
              </a:ext>
            </a:extLst>
          </p:cNvPr>
          <p:cNvGrpSpPr/>
          <p:nvPr userDrawn="1"/>
        </p:nvGrpSpPr>
        <p:grpSpPr bwMode="gray">
          <a:xfrm>
            <a:off x="-1896888" y="0"/>
            <a:ext cx="1715078" cy="3744416"/>
            <a:chOff x="-1824880" y="2708920"/>
            <a:chExt cx="1715078" cy="3744416"/>
          </a:xfrm>
        </p:grpSpPr>
        <p:sp>
          <p:nvSpPr>
            <p:cNvPr id="14" name="TextBox 13">
              <a:extLst>
                <a:ext uri="{FF2B5EF4-FFF2-40B4-BE49-F238E27FC236}">
                  <a16:creationId xmlns:a16="http://schemas.microsoft.com/office/drawing/2014/main" id="{2B32CD0F-9230-7E21-AAD3-A6C5516575CD}"/>
                </a:ext>
              </a:extLst>
            </p:cNvPr>
            <p:cNvSpPr txBox="1"/>
            <p:nvPr userDrawn="1"/>
          </p:nvSpPr>
          <p:spPr bwMode="gray">
            <a:xfrm>
              <a:off x="-1824880" y="2708920"/>
              <a:ext cx="1715078" cy="3744416"/>
            </a:xfrm>
            <a:prstGeom prst="rect">
              <a:avLst/>
            </a:prstGeom>
            <a:solidFill>
              <a:schemeClr val="bg1"/>
            </a:solidFill>
          </p:spPr>
          <p:txBody>
            <a:bodyPr wrap="square" lIns="108000" tIns="108000" rIns="108000" bIns="108000">
              <a:noAutofit/>
            </a:bodyPr>
            <a:lstStyle/>
            <a:p>
              <a:pPr>
                <a:lnSpc>
                  <a:spcPct val="120000"/>
                </a:lnSpc>
                <a:spcAft>
                  <a:spcPts val="600"/>
                </a:spcAft>
              </a:pPr>
              <a:r>
                <a:rPr lang="en-US" sz="1100" b="1" dirty="0">
                  <a:solidFill>
                    <a:schemeClr val="tx1"/>
                  </a:solidFill>
                  <a:effectLst/>
                  <a:latin typeface="+mj-lt"/>
                </a:rPr>
                <a:t>To insert a picture:</a:t>
              </a:r>
            </a:p>
            <a:p>
              <a:pPr marL="144000" indent="-144000">
                <a:lnSpc>
                  <a:spcPct val="120000"/>
                </a:lnSpc>
                <a:spcAft>
                  <a:spcPts val="600"/>
                </a:spcAft>
                <a:buFont typeface="+mj-lt"/>
                <a:buAutoNum type="arabicPeriod"/>
              </a:pPr>
              <a:r>
                <a:rPr lang="en-US" sz="900" dirty="0">
                  <a:solidFill>
                    <a:schemeClr val="tx1"/>
                  </a:solidFill>
                  <a:effectLst/>
                  <a:latin typeface="+mn-lt"/>
                </a:rPr>
                <a:t>Click on the placeholder for pictures</a:t>
              </a:r>
            </a:p>
            <a:p>
              <a:pPr marL="144000" indent="-144000">
                <a:lnSpc>
                  <a:spcPct val="120000"/>
                </a:lnSpc>
                <a:spcAft>
                  <a:spcPts val="600"/>
                </a:spcAft>
                <a:buFont typeface="+mj-lt"/>
                <a:buAutoNum type="arabicPeriod"/>
              </a:pPr>
              <a:r>
                <a:rPr lang="en-US" sz="900" dirty="0">
                  <a:solidFill>
                    <a:schemeClr val="tx1"/>
                  </a:solidFill>
                  <a:effectLst/>
                  <a:latin typeface="+mn-lt"/>
                </a:rPr>
                <a:t>Open the menu “Insert”</a:t>
              </a:r>
            </a:p>
            <a:p>
              <a:pPr marL="144000" indent="-144000">
                <a:lnSpc>
                  <a:spcPct val="120000"/>
                </a:lnSpc>
                <a:spcAft>
                  <a:spcPts val="600"/>
                </a:spcAft>
                <a:buFont typeface="+mj-lt"/>
                <a:buAutoNum type="arabicPeriod"/>
              </a:pPr>
              <a:r>
                <a:rPr lang="en-US" sz="900" dirty="0">
                  <a:solidFill>
                    <a:schemeClr val="tx1"/>
                  </a:solidFill>
                  <a:effectLst/>
                  <a:latin typeface="+mn-lt"/>
                </a:rPr>
                <a:t>Choose “Pictures” and then the corresponding source where the image </a:t>
              </a:r>
              <a:r>
                <a:rPr lang="en-US" sz="900">
                  <a:solidFill>
                    <a:schemeClr val="tx1"/>
                  </a:solidFill>
                  <a:effectLst/>
                  <a:latin typeface="+mn-lt"/>
                </a:rPr>
                <a:t>is located</a:t>
              </a:r>
              <a:endParaRPr lang="en-US" sz="900" dirty="0">
                <a:solidFill>
                  <a:schemeClr val="tx1"/>
                </a:solidFill>
                <a:latin typeface="+mn-lt"/>
              </a:endParaRPr>
            </a:p>
          </p:txBody>
        </p:sp>
        <p:pic>
          <p:nvPicPr>
            <p:cNvPr id="15" name="Picture 14">
              <a:extLst>
                <a:ext uri="{FF2B5EF4-FFF2-40B4-BE49-F238E27FC236}">
                  <a16:creationId xmlns:a16="http://schemas.microsoft.com/office/drawing/2014/main" id="{23E0A192-DE0E-E520-25E7-B303A079C7E3}"/>
                </a:ext>
              </a:extLst>
            </p:cNvPr>
            <p:cNvPicPr>
              <a:picLocks noChangeAspect="1"/>
            </p:cNvPicPr>
            <p:nvPr userDrawn="1"/>
          </p:nvPicPr>
          <p:blipFill rotWithShape="1">
            <a:blip r:embed="rId6"/>
            <a:srcRect l="8843" r="2395" b="2546"/>
            <a:stretch/>
          </p:blipFill>
          <p:spPr bwMode="gray">
            <a:xfrm>
              <a:off x="-1589806" y="4475212"/>
              <a:ext cx="745332" cy="1122804"/>
            </a:xfrm>
            <a:prstGeom prst="roundRect">
              <a:avLst>
                <a:gd name="adj" fmla="val 3514"/>
              </a:avLst>
            </a:prstGeom>
          </p:spPr>
        </p:pic>
        <p:sp>
          <p:nvSpPr>
            <p:cNvPr id="16" name="TextBox 15">
              <a:extLst>
                <a:ext uri="{FF2B5EF4-FFF2-40B4-BE49-F238E27FC236}">
                  <a16:creationId xmlns:a16="http://schemas.microsoft.com/office/drawing/2014/main" id="{BF14A84B-7BF0-7BFD-629D-A25AF4354A2D}"/>
                </a:ext>
              </a:extLst>
            </p:cNvPr>
            <p:cNvSpPr txBox="1"/>
            <p:nvPr userDrawn="1"/>
          </p:nvSpPr>
          <p:spPr bwMode="gray">
            <a:xfrm>
              <a:off x="-1824880" y="5589240"/>
              <a:ext cx="1715078" cy="864096"/>
            </a:xfrm>
            <a:prstGeom prst="rect">
              <a:avLst/>
            </a:prstGeom>
            <a:noFill/>
          </p:spPr>
          <p:txBody>
            <a:bodyPr wrap="square" lIns="108000" tIns="108000" rIns="108000" bIns="108000">
              <a:noAutofit/>
            </a:bodyPr>
            <a:lstStyle/>
            <a:p>
              <a:pPr marL="144000" indent="-144000">
                <a:spcAft>
                  <a:spcPts val="600"/>
                </a:spcAft>
                <a:buFont typeface="+mj-lt"/>
                <a:buAutoNum type="arabicPeriod" startAt="4"/>
              </a:pPr>
              <a:r>
                <a:rPr lang="en-US" sz="900">
                  <a:solidFill>
                    <a:schemeClr val="tx1"/>
                  </a:solidFill>
                  <a:effectLst/>
                  <a:latin typeface="+mn-lt"/>
                </a:rPr>
                <a:t>Now the image has </a:t>
              </a:r>
              <a:br>
                <a:rPr lang="en-US" sz="900">
                  <a:solidFill>
                    <a:schemeClr val="tx1"/>
                  </a:solidFill>
                  <a:effectLst/>
                  <a:latin typeface="+mn-lt"/>
                </a:rPr>
              </a:br>
              <a:r>
                <a:rPr lang="en-US" sz="900">
                  <a:solidFill>
                    <a:schemeClr val="tx1"/>
                  </a:solidFill>
                  <a:effectLst/>
                  <a:latin typeface="+mn-lt"/>
                </a:rPr>
                <a:t>been loaded into the </a:t>
              </a:r>
              <a:br>
                <a:rPr lang="en-US" sz="900">
                  <a:solidFill>
                    <a:schemeClr val="tx1"/>
                  </a:solidFill>
                  <a:effectLst/>
                  <a:latin typeface="+mn-lt"/>
                </a:rPr>
              </a:br>
              <a:r>
                <a:rPr lang="en-US" sz="900">
                  <a:solidFill>
                    <a:schemeClr val="tx1"/>
                  </a:solidFill>
                  <a:effectLst/>
                  <a:latin typeface="+mn-lt"/>
                </a:rPr>
                <a:t>placeholder.</a:t>
              </a:r>
              <a:endParaRPr lang="en-US" sz="900" dirty="0">
                <a:solidFill>
                  <a:schemeClr val="tx1"/>
                </a:solidFill>
                <a:latin typeface="+mn-lt"/>
              </a:endParaRPr>
            </a:p>
          </p:txBody>
        </p:sp>
      </p:grpSp>
    </p:spTree>
    <p:extLst>
      <p:ext uri="{BB962C8B-B14F-4D97-AF65-F5344CB8AC3E}">
        <p14:creationId xmlns:p14="http://schemas.microsoft.com/office/powerpoint/2010/main" val="1159903506"/>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image (small)">
    <p:bg bwMode="ltGray">
      <p:bgPr>
        <a:solidFill>
          <a:schemeClr val="bg2"/>
        </a:solidFill>
        <a:effectLst/>
      </p:bgPr>
    </p:bg>
    <p:spTree>
      <p:nvGrpSpPr>
        <p:cNvPr id="1" name=""/>
        <p:cNvGrpSpPr/>
        <p:nvPr/>
      </p:nvGrpSpPr>
      <p:grpSpPr>
        <a:xfrm>
          <a:off x="0" y="0"/>
          <a:ext cx="0" cy="0"/>
          <a:chOff x="0" y="0"/>
          <a:chExt cx="0" cy="0"/>
        </a:xfrm>
      </p:grpSpPr>
      <p:sp>
        <p:nvSpPr>
          <p:cNvPr id="2" name="Titel 1"/>
          <p:cNvSpPr>
            <a:spLocks noGrp="1"/>
          </p:cNvSpPr>
          <p:nvPr>
            <p:ph type="ctrTitle" hasCustomPrompt="1"/>
          </p:nvPr>
        </p:nvSpPr>
        <p:spPr bwMode="gray">
          <a:xfrm>
            <a:off x="479426" y="2637000"/>
            <a:ext cx="7272338" cy="1584000"/>
          </a:xfrm>
        </p:spPr>
        <p:txBody>
          <a:bodyPr anchor="b"/>
          <a:lstStyle>
            <a:lvl1pPr algn="l">
              <a:defRPr sz="4800" b="1" i="0">
                <a:solidFill>
                  <a:schemeClr val="tx2"/>
                </a:solidFill>
                <a:latin typeface="+mj-lt"/>
              </a:defRPr>
            </a:lvl1pPr>
          </a:lstStyle>
          <a:p>
            <a:r>
              <a:rPr lang="en-US" dirty="0"/>
              <a:t>Presentation title</a:t>
            </a:r>
          </a:p>
        </p:txBody>
      </p:sp>
      <p:sp>
        <p:nvSpPr>
          <p:cNvPr id="3" name="Untertitel 2"/>
          <p:cNvSpPr>
            <a:spLocks noGrp="1"/>
          </p:cNvSpPr>
          <p:nvPr>
            <p:ph type="subTitle" idx="1" hasCustomPrompt="1"/>
          </p:nvPr>
        </p:nvSpPr>
        <p:spPr bwMode="gray">
          <a:xfrm>
            <a:off x="479426" y="4437120"/>
            <a:ext cx="7272928" cy="936000"/>
          </a:xfrm>
        </p:spPr>
        <p:txBody>
          <a:bodyPr/>
          <a:lstStyle>
            <a:lvl1pPr marL="0" indent="0" algn="l">
              <a:lnSpc>
                <a:spcPct val="100000"/>
              </a:lnSpc>
              <a:spcBef>
                <a:spcPts val="0"/>
              </a:spcBef>
              <a:spcAft>
                <a:spcPts val="2400"/>
              </a:spcAft>
              <a:buFont typeface="Arial" panose="020B0604020202020204" pitchFamily="34" charset="0"/>
              <a:buNone/>
              <a:defRPr sz="2400" b="0">
                <a:solidFill>
                  <a:schemeClr val="bg1"/>
                </a:solidFill>
                <a:latin typeface="+mj-lt"/>
              </a:defRPr>
            </a:lvl1pPr>
            <a:lvl2pPr marL="0" indent="0" algn="l">
              <a:lnSpc>
                <a:spcPct val="100000"/>
              </a:lnSpc>
              <a:spcBef>
                <a:spcPts val="0"/>
              </a:spcBef>
              <a:spcAft>
                <a:spcPts val="0"/>
              </a:spcAft>
              <a:buFont typeface="Arial" panose="020B0604020202020204" pitchFamily="34" charset="0"/>
              <a:buNone/>
              <a:defRPr sz="1600" b="0">
                <a:solidFill>
                  <a:schemeClr val="bg1"/>
                </a:solidFill>
              </a:defRPr>
            </a:lvl2pPr>
            <a:lvl3pPr marL="0" indent="0" algn="l">
              <a:lnSpc>
                <a:spcPct val="100000"/>
              </a:lnSpc>
              <a:spcBef>
                <a:spcPts val="0"/>
              </a:spcBef>
              <a:spcAft>
                <a:spcPts val="0"/>
              </a:spcAft>
              <a:buFont typeface="Arial" panose="020B0604020202020204" pitchFamily="34" charset="0"/>
              <a:buNone/>
              <a:defRPr sz="1600" b="0">
                <a:solidFill>
                  <a:schemeClr val="bg1"/>
                </a:solidFill>
              </a:defRPr>
            </a:lvl3pPr>
            <a:lvl4pPr marL="0" indent="0" algn="l">
              <a:lnSpc>
                <a:spcPct val="100000"/>
              </a:lnSpc>
              <a:spcBef>
                <a:spcPts val="0"/>
              </a:spcBef>
              <a:spcAft>
                <a:spcPts val="0"/>
              </a:spcAft>
              <a:buFont typeface="Arial" panose="020B0604020202020204" pitchFamily="34" charset="0"/>
              <a:buNone/>
              <a:defRPr sz="1600" b="0">
                <a:solidFill>
                  <a:schemeClr val="bg1"/>
                </a:solidFill>
              </a:defRPr>
            </a:lvl4pPr>
            <a:lvl5pPr marL="0" indent="0" algn="l">
              <a:lnSpc>
                <a:spcPct val="100000"/>
              </a:lnSpc>
              <a:spcBef>
                <a:spcPts val="0"/>
              </a:spcBef>
              <a:spcAft>
                <a:spcPts val="0"/>
              </a:spcAft>
              <a:buFont typeface="Arial" panose="020B0604020202020204" pitchFamily="34" charset="0"/>
              <a:buNone/>
              <a:defRPr sz="1600" b="0">
                <a:solidFill>
                  <a:schemeClr val="bg1"/>
                </a:solidFill>
              </a:defRPr>
            </a:lvl5pPr>
            <a:lvl6pPr marL="0" indent="0" algn="l">
              <a:lnSpc>
                <a:spcPct val="100000"/>
              </a:lnSpc>
              <a:spcBef>
                <a:spcPts val="0"/>
              </a:spcBef>
              <a:spcAft>
                <a:spcPts val="0"/>
              </a:spcAft>
              <a:buFont typeface="Arial" panose="020B0604020202020204" pitchFamily="34" charset="0"/>
              <a:buNone/>
              <a:defRPr sz="1600" b="0">
                <a:solidFill>
                  <a:schemeClr val="bg1"/>
                </a:solidFill>
              </a:defRPr>
            </a:lvl6pPr>
            <a:lvl7pPr marL="0" indent="0" algn="l">
              <a:lnSpc>
                <a:spcPct val="100000"/>
              </a:lnSpc>
              <a:spcBef>
                <a:spcPts val="0"/>
              </a:spcBef>
              <a:spcAft>
                <a:spcPts val="0"/>
              </a:spcAft>
              <a:buFont typeface="Arial" panose="020B0604020202020204" pitchFamily="34" charset="0"/>
              <a:buNone/>
              <a:defRPr sz="1600" b="0">
                <a:solidFill>
                  <a:schemeClr val="bg1"/>
                </a:solidFill>
              </a:defRPr>
            </a:lvl7pPr>
            <a:lvl8pPr marL="0" indent="0" algn="l">
              <a:lnSpc>
                <a:spcPct val="100000"/>
              </a:lnSpc>
              <a:spcBef>
                <a:spcPts val="0"/>
              </a:spcBef>
              <a:spcAft>
                <a:spcPts val="0"/>
              </a:spcAft>
              <a:buFont typeface="Arial" panose="020B0604020202020204" pitchFamily="34" charset="0"/>
              <a:buNone/>
              <a:defRPr sz="1600" b="0">
                <a:solidFill>
                  <a:schemeClr val="bg1"/>
                </a:solidFill>
              </a:defRPr>
            </a:lvl8pPr>
            <a:lvl9pPr marL="0" indent="0" algn="l">
              <a:lnSpc>
                <a:spcPct val="100000"/>
              </a:lnSpc>
              <a:spcBef>
                <a:spcPts val="0"/>
              </a:spcBef>
              <a:spcAft>
                <a:spcPts val="0"/>
              </a:spcAft>
              <a:buFont typeface="Arial" panose="020B0604020202020204" pitchFamily="34" charset="0"/>
              <a:buNone/>
              <a:defRPr sz="1600" b="0">
                <a:solidFill>
                  <a:schemeClr val="bg1"/>
                </a:solidFill>
              </a:defRPr>
            </a:lvl9pPr>
          </a:lstStyle>
          <a:p>
            <a:r>
              <a:rPr lang="en-US" dirty="0"/>
              <a:t>Subtitle of the presentation</a:t>
            </a:r>
          </a:p>
          <a:p>
            <a:pPr lvl="1"/>
            <a:r>
              <a:rPr lang="en-US" dirty="0"/>
              <a:t>Author | Date | Place</a:t>
            </a:r>
          </a:p>
        </p:txBody>
      </p:sp>
      <p:sp>
        <p:nvSpPr>
          <p:cNvPr id="11" name="Bildplatzhalter 10">
            <a:extLst>
              <a:ext uri="{FF2B5EF4-FFF2-40B4-BE49-F238E27FC236}">
                <a16:creationId xmlns:a16="http://schemas.microsoft.com/office/drawing/2014/main" id="{E497B016-C9FA-B4F6-C161-98540A473741}"/>
              </a:ext>
            </a:extLst>
          </p:cNvPr>
          <p:cNvSpPr>
            <a:spLocks noGrp="1"/>
          </p:cNvSpPr>
          <p:nvPr>
            <p:ph type="pic" sz="quarter" idx="10" hasCustomPrompt="1"/>
          </p:nvPr>
        </p:nvSpPr>
        <p:spPr bwMode="gray">
          <a:xfrm>
            <a:off x="8112125" y="0"/>
            <a:ext cx="4079875" cy="6858000"/>
          </a:xfrm>
          <a:solidFill>
            <a:srgbClr val="E5E3DE"/>
          </a:solidFill>
        </p:spPr>
        <p:txBody>
          <a:bodyPr tIns="720000" anchor="ctr" anchorCtr="0"/>
          <a:lstStyle>
            <a:lvl1pPr marL="0" indent="0" algn="ctr">
              <a:spcBef>
                <a:spcPts val="0"/>
              </a:spcBef>
              <a:spcAft>
                <a:spcPts val="0"/>
              </a:spcAft>
              <a:buFontTx/>
              <a:buNone/>
              <a:tabLst/>
              <a:defRPr sz="1200" b="0"/>
            </a:lvl1pPr>
            <a:lvl2pPr marL="0" indent="0" algn="ctr">
              <a:spcBef>
                <a:spcPts val="0"/>
              </a:spcBef>
              <a:spcAft>
                <a:spcPts val="0"/>
              </a:spcAft>
              <a:buFontTx/>
              <a:buNone/>
              <a:tabLst/>
              <a:defRPr sz="1200" b="0"/>
            </a:lvl2pPr>
            <a:lvl3pPr marL="0" indent="0" algn="ctr">
              <a:spcBef>
                <a:spcPts val="0"/>
              </a:spcBef>
              <a:spcAft>
                <a:spcPts val="0"/>
              </a:spcAft>
              <a:buFontTx/>
              <a:buNone/>
              <a:tabLst/>
              <a:defRPr sz="1200" b="0"/>
            </a:lvl3pPr>
            <a:lvl4pPr marL="0" indent="0" algn="ctr">
              <a:spcBef>
                <a:spcPts val="0"/>
              </a:spcBef>
              <a:spcAft>
                <a:spcPts val="0"/>
              </a:spcAft>
              <a:buFontTx/>
              <a:buNone/>
              <a:tabLst/>
              <a:defRPr sz="1200" b="0"/>
            </a:lvl4pPr>
            <a:lvl5pPr marL="0" indent="0" algn="ctr">
              <a:spcBef>
                <a:spcPts val="0"/>
              </a:spcBef>
              <a:spcAft>
                <a:spcPts val="0"/>
              </a:spcAft>
              <a:buFontTx/>
              <a:buNone/>
              <a:tabLst/>
              <a:defRPr sz="1200" b="0"/>
            </a:lvl5pPr>
            <a:lvl6pPr marL="0" indent="0" algn="ctr">
              <a:spcBef>
                <a:spcPts val="0"/>
              </a:spcBef>
              <a:spcAft>
                <a:spcPts val="0"/>
              </a:spcAft>
              <a:buFontTx/>
              <a:buNone/>
              <a:tabLst/>
              <a:defRPr sz="1200" b="0"/>
            </a:lvl6pPr>
            <a:lvl7pPr marL="0" indent="0" algn="ctr">
              <a:spcBef>
                <a:spcPts val="0"/>
              </a:spcBef>
              <a:spcAft>
                <a:spcPts val="0"/>
              </a:spcAft>
              <a:buFontTx/>
              <a:buNone/>
              <a:tabLst/>
              <a:defRPr sz="1200" b="0"/>
            </a:lvl7pPr>
            <a:lvl8pPr marL="0" indent="0" algn="ctr">
              <a:spcBef>
                <a:spcPts val="0"/>
              </a:spcBef>
              <a:spcAft>
                <a:spcPts val="0"/>
              </a:spcAft>
              <a:buFontTx/>
              <a:buNone/>
              <a:tabLst/>
              <a:defRPr sz="1200" b="0"/>
            </a:lvl8pPr>
            <a:lvl9pPr marL="0" indent="0" algn="ctr">
              <a:spcBef>
                <a:spcPts val="0"/>
              </a:spcBef>
              <a:spcAft>
                <a:spcPts val="0"/>
              </a:spcAft>
              <a:buFontTx/>
              <a:buNone/>
              <a:tabLst/>
              <a:defRPr sz="1200" b="0"/>
            </a:lvl9pPr>
          </a:lstStyle>
          <a:p>
            <a:r>
              <a:rPr lang="en-US" dirty="0"/>
              <a:t>Add picture</a:t>
            </a:r>
          </a:p>
        </p:txBody>
      </p:sp>
      <p:pic>
        <p:nvPicPr>
          <p:cNvPr id="14" name="Grafik 13">
            <a:extLst>
              <a:ext uri="{FF2B5EF4-FFF2-40B4-BE49-F238E27FC236}">
                <a16:creationId xmlns:a16="http://schemas.microsoft.com/office/drawing/2014/main" id="{AB10EE33-A0A3-2BD8-C7ED-852048EC8CE6}"/>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bwMode="gray">
          <a:xfrm>
            <a:off x="478800" y="475200"/>
            <a:ext cx="1645200" cy="496608"/>
          </a:xfrm>
          <a:prstGeom prst="rect">
            <a:avLst/>
          </a:prstGeom>
        </p:spPr>
      </p:pic>
      <p:sp>
        <p:nvSpPr>
          <p:cNvPr id="4" name="Fußzeilenplatzhalter 3">
            <a:extLst>
              <a:ext uri="{FF2B5EF4-FFF2-40B4-BE49-F238E27FC236}">
                <a16:creationId xmlns:a16="http://schemas.microsoft.com/office/drawing/2014/main" id="{C5F7B9D5-A641-50BA-7FC3-561DC9FE3D6A}"/>
              </a:ext>
            </a:extLst>
          </p:cNvPr>
          <p:cNvSpPr>
            <a:spLocks noGrp="1"/>
          </p:cNvSpPr>
          <p:nvPr>
            <p:ph type="ftr" sz="quarter" idx="19"/>
          </p:nvPr>
        </p:nvSpPr>
        <p:spPr bwMode="gray">
          <a:xfrm>
            <a:off x="479426" y="6165328"/>
            <a:ext cx="5040000" cy="216000"/>
          </a:xfrm>
        </p:spPr>
        <p:txBody>
          <a:bodyPr/>
          <a:lstStyle>
            <a:lvl1pPr algn="l">
              <a:defRPr>
                <a:solidFill>
                  <a:schemeClr val="bg1"/>
                </a:solidFill>
              </a:defRPr>
            </a:lvl1pPr>
          </a:lstStyle>
          <a:p>
            <a:r>
              <a:rPr lang="en-US"/>
              <a:t>DSO Live Demo   |    ONLY FOR INTERNAL USE</a:t>
            </a:r>
            <a:endParaRPr lang="en-US" dirty="0"/>
          </a:p>
        </p:txBody>
      </p:sp>
      <p:sp>
        <p:nvSpPr>
          <p:cNvPr id="5" name="Text Placeholder 8">
            <a:extLst>
              <a:ext uri="{FF2B5EF4-FFF2-40B4-BE49-F238E27FC236}">
                <a16:creationId xmlns:a16="http://schemas.microsoft.com/office/drawing/2014/main" id="{D866CAA2-63E1-6F81-7EFF-FDAEDBEBDB8A}"/>
              </a:ext>
              <a:ext uri="{C183D7F6-B498-43B3-948B-1728B52AA6E4}">
                <adec:decorative xmlns:adec="http://schemas.microsoft.com/office/drawing/2017/decorative" val="1"/>
              </a:ext>
            </a:extLst>
          </p:cNvPr>
          <p:cNvSpPr>
            <a:spLocks noGrp="1"/>
          </p:cNvSpPr>
          <p:nvPr>
            <p:ph type="body" sz="quarter" idx="31"/>
          </p:nvPr>
        </p:nvSpPr>
        <p:spPr bwMode="gray">
          <a:xfrm>
            <a:off x="10092439" y="6166800"/>
            <a:ext cx="1620000" cy="216000"/>
          </a:xfrm>
          <a:blipFill>
            <a:blip r:embed="rId4">
              <a:extLst>
                <a:ext uri="{96DAC541-7B7A-43D3-8B79-37D633B846F1}">
                  <asvg:svgBlip xmlns:asvg="http://schemas.microsoft.com/office/drawing/2016/SVG/main" r:embed="rId5"/>
                </a:ext>
              </a:extLst>
            </a:blip>
            <a:srcRect/>
            <a:stretch>
              <a:fillRect t="-1800" b="-1800"/>
            </a:stretch>
          </a:blipFill>
        </p:spPr>
        <p:txBody>
          <a:bodyPr/>
          <a:lstStyle>
            <a:lvl1pPr marL="0" indent="0">
              <a:lnSpc>
                <a:spcPct val="100000"/>
              </a:lnSpc>
              <a:spcAft>
                <a:spcPts val="0"/>
              </a:spcAft>
              <a:buFontTx/>
              <a:buNone/>
              <a:defRPr sz="200">
                <a:noFill/>
              </a:defRPr>
            </a:lvl1pPr>
            <a:lvl2pPr marL="0" indent="0">
              <a:lnSpc>
                <a:spcPct val="100000"/>
              </a:lnSpc>
              <a:spcAft>
                <a:spcPts val="0"/>
              </a:spcAft>
              <a:buFontTx/>
              <a:buNone/>
              <a:defRPr sz="200">
                <a:noFill/>
              </a:defRPr>
            </a:lvl2pPr>
            <a:lvl3pPr marL="0" indent="0">
              <a:lnSpc>
                <a:spcPct val="100000"/>
              </a:lnSpc>
              <a:spcAft>
                <a:spcPts val="0"/>
              </a:spcAft>
              <a:buFontTx/>
              <a:buNone/>
              <a:defRPr sz="200">
                <a:noFill/>
              </a:defRPr>
            </a:lvl3pPr>
            <a:lvl4pPr marL="0" indent="0">
              <a:lnSpc>
                <a:spcPct val="100000"/>
              </a:lnSpc>
              <a:spcAft>
                <a:spcPts val="0"/>
              </a:spcAft>
              <a:buFontTx/>
              <a:buNone/>
              <a:defRPr sz="200">
                <a:noFill/>
              </a:defRPr>
            </a:lvl4pPr>
            <a:lvl5pPr marL="0" indent="0">
              <a:lnSpc>
                <a:spcPct val="100000"/>
              </a:lnSpc>
              <a:spcAft>
                <a:spcPts val="0"/>
              </a:spcAft>
              <a:buFontTx/>
              <a:buNone/>
              <a:defRPr sz="200">
                <a:noFill/>
              </a:defRPr>
            </a:lvl5pPr>
          </a:lstStyle>
          <a:p>
            <a:pPr lvl="0"/>
            <a:r>
              <a:rPr lang="en-US"/>
              <a:t>Click to edit Master text styles</a:t>
            </a:r>
          </a:p>
        </p:txBody>
      </p:sp>
      <p:grpSp>
        <p:nvGrpSpPr>
          <p:cNvPr id="6" name="Group 5">
            <a:extLst>
              <a:ext uri="{FF2B5EF4-FFF2-40B4-BE49-F238E27FC236}">
                <a16:creationId xmlns:a16="http://schemas.microsoft.com/office/drawing/2014/main" id="{28D32FED-547E-0BF1-8567-DB33A9EEAF18}"/>
              </a:ext>
              <a:ext uri="{C183D7F6-B498-43B3-948B-1728B52AA6E4}">
                <adec:decorative xmlns:adec="http://schemas.microsoft.com/office/drawing/2017/decorative" val="1"/>
              </a:ext>
            </a:extLst>
          </p:cNvPr>
          <p:cNvGrpSpPr/>
          <p:nvPr userDrawn="1"/>
        </p:nvGrpSpPr>
        <p:grpSpPr bwMode="gray">
          <a:xfrm>
            <a:off x="-1896888" y="0"/>
            <a:ext cx="1715078" cy="3744416"/>
            <a:chOff x="-1824880" y="2708920"/>
            <a:chExt cx="1715078" cy="3744416"/>
          </a:xfrm>
        </p:grpSpPr>
        <p:sp>
          <p:nvSpPr>
            <p:cNvPr id="12" name="TextBox 11">
              <a:extLst>
                <a:ext uri="{FF2B5EF4-FFF2-40B4-BE49-F238E27FC236}">
                  <a16:creationId xmlns:a16="http://schemas.microsoft.com/office/drawing/2014/main" id="{39404507-51EC-B961-42FB-56684AE6D086}"/>
                </a:ext>
              </a:extLst>
            </p:cNvPr>
            <p:cNvSpPr txBox="1"/>
            <p:nvPr userDrawn="1"/>
          </p:nvSpPr>
          <p:spPr bwMode="gray">
            <a:xfrm>
              <a:off x="-1824880" y="2708920"/>
              <a:ext cx="1715078" cy="3744416"/>
            </a:xfrm>
            <a:prstGeom prst="rect">
              <a:avLst/>
            </a:prstGeom>
            <a:solidFill>
              <a:schemeClr val="bg1"/>
            </a:solidFill>
          </p:spPr>
          <p:txBody>
            <a:bodyPr wrap="square" lIns="108000" tIns="108000" rIns="108000" bIns="108000">
              <a:noAutofit/>
            </a:bodyPr>
            <a:lstStyle/>
            <a:p>
              <a:pPr>
                <a:lnSpc>
                  <a:spcPct val="120000"/>
                </a:lnSpc>
                <a:spcAft>
                  <a:spcPts val="600"/>
                </a:spcAft>
              </a:pPr>
              <a:r>
                <a:rPr lang="en-US" sz="1100" b="1" dirty="0">
                  <a:solidFill>
                    <a:schemeClr val="tx1"/>
                  </a:solidFill>
                  <a:effectLst/>
                  <a:latin typeface="+mj-lt"/>
                </a:rPr>
                <a:t>To insert a picture:</a:t>
              </a:r>
            </a:p>
            <a:p>
              <a:pPr marL="144000" indent="-144000">
                <a:lnSpc>
                  <a:spcPct val="120000"/>
                </a:lnSpc>
                <a:spcAft>
                  <a:spcPts val="600"/>
                </a:spcAft>
                <a:buFont typeface="+mj-lt"/>
                <a:buAutoNum type="arabicPeriod"/>
              </a:pPr>
              <a:r>
                <a:rPr lang="en-US" sz="900" dirty="0">
                  <a:solidFill>
                    <a:schemeClr val="tx1"/>
                  </a:solidFill>
                  <a:effectLst/>
                  <a:latin typeface="+mn-lt"/>
                </a:rPr>
                <a:t>Click on the placeholder for pictures</a:t>
              </a:r>
            </a:p>
            <a:p>
              <a:pPr marL="144000" indent="-144000">
                <a:lnSpc>
                  <a:spcPct val="120000"/>
                </a:lnSpc>
                <a:spcAft>
                  <a:spcPts val="600"/>
                </a:spcAft>
                <a:buFont typeface="+mj-lt"/>
                <a:buAutoNum type="arabicPeriod"/>
              </a:pPr>
              <a:r>
                <a:rPr lang="en-US" sz="900" dirty="0">
                  <a:solidFill>
                    <a:schemeClr val="tx1"/>
                  </a:solidFill>
                  <a:effectLst/>
                  <a:latin typeface="+mn-lt"/>
                </a:rPr>
                <a:t>Open the menu “Insert”</a:t>
              </a:r>
            </a:p>
            <a:p>
              <a:pPr marL="144000" indent="-144000">
                <a:lnSpc>
                  <a:spcPct val="120000"/>
                </a:lnSpc>
                <a:spcAft>
                  <a:spcPts val="600"/>
                </a:spcAft>
                <a:buFont typeface="+mj-lt"/>
                <a:buAutoNum type="arabicPeriod"/>
              </a:pPr>
              <a:r>
                <a:rPr lang="en-US" sz="900" dirty="0">
                  <a:solidFill>
                    <a:schemeClr val="tx1"/>
                  </a:solidFill>
                  <a:effectLst/>
                  <a:latin typeface="+mn-lt"/>
                </a:rPr>
                <a:t>Choose “Pictures” and then the corresponding source where the image </a:t>
              </a:r>
              <a:r>
                <a:rPr lang="en-US" sz="900">
                  <a:solidFill>
                    <a:schemeClr val="tx1"/>
                  </a:solidFill>
                  <a:effectLst/>
                  <a:latin typeface="+mn-lt"/>
                </a:rPr>
                <a:t>is located</a:t>
              </a:r>
              <a:endParaRPr lang="en-US" sz="900" dirty="0">
                <a:solidFill>
                  <a:schemeClr val="tx1"/>
                </a:solidFill>
                <a:latin typeface="+mn-lt"/>
              </a:endParaRPr>
            </a:p>
          </p:txBody>
        </p:sp>
        <p:pic>
          <p:nvPicPr>
            <p:cNvPr id="13" name="Picture 12">
              <a:extLst>
                <a:ext uri="{FF2B5EF4-FFF2-40B4-BE49-F238E27FC236}">
                  <a16:creationId xmlns:a16="http://schemas.microsoft.com/office/drawing/2014/main" id="{D2A2DCDD-87D8-A4BF-7482-51B8E6D5DA42}"/>
                </a:ext>
              </a:extLst>
            </p:cNvPr>
            <p:cNvPicPr>
              <a:picLocks noChangeAspect="1"/>
            </p:cNvPicPr>
            <p:nvPr userDrawn="1"/>
          </p:nvPicPr>
          <p:blipFill rotWithShape="1">
            <a:blip r:embed="rId6"/>
            <a:srcRect l="8843" r="2395" b="2546"/>
            <a:stretch/>
          </p:blipFill>
          <p:spPr bwMode="gray">
            <a:xfrm>
              <a:off x="-1589806" y="4475212"/>
              <a:ext cx="745332" cy="1122804"/>
            </a:xfrm>
            <a:prstGeom prst="roundRect">
              <a:avLst>
                <a:gd name="adj" fmla="val 3514"/>
              </a:avLst>
            </a:prstGeom>
          </p:spPr>
        </p:pic>
        <p:sp>
          <p:nvSpPr>
            <p:cNvPr id="15" name="TextBox 14">
              <a:extLst>
                <a:ext uri="{FF2B5EF4-FFF2-40B4-BE49-F238E27FC236}">
                  <a16:creationId xmlns:a16="http://schemas.microsoft.com/office/drawing/2014/main" id="{065B591E-D8A0-EDFE-1511-0E54D26949F7}"/>
                </a:ext>
              </a:extLst>
            </p:cNvPr>
            <p:cNvSpPr txBox="1"/>
            <p:nvPr userDrawn="1"/>
          </p:nvSpPr>
          <p:spPr bwMode="gray">
            <a:xfrm>
              <a:off x="-1824880" y="5589240"/>
              <a:ext cx="1715078" cy="864096"/>
            </a:xfrm>
            <a:prstGeom prst="rect">
              <a:avLst/>
            </a:prstGeom>
            <a:noFill/>
          </p:spPr>
          <p:txBody>
            <a:bodyPr wrap="square" lIns="108000" tIns="108000" rIns="108000" bIns="108000">
              <a:noAutofit/>
            </a:bodyPr>
            <a:lstStyle/>
            <a:p>
              <a:pPr marL="144000" indent="-144000">
                <a:spcAft>
                  <a:spcPts val="600"/>
                </a:spcAft>
                <a:buFont typeface="+mj-lt"/>
                <a:buAutoNum type="arabicPeriod" startAt="4"/>
              </a:pPr>
              <a:r>
                <a:rPr lang="en-US" sz="900">
                  <a:solidFill>
                    <a:schemeClr val="tx1"/>
                  </a:solidFill>
                  <a:effectLst/>
                  <a:latin typeface="+mn-lt"/>
                </a:rPr>
                <a:t>Now the image has </a:t>
              </a:r>
              <a:br>
                <a:rPr lang="en-US" sz="900">
                  <a:solidFill>
                    <a:schemeClr val="tx1"/>
                  </a:solidFill>
                  <a:effectLst/>
                  <a:latin typeface="+mn-lt"/>
                </a:rPr>
              </a:br>
              <a:r>
                <a:rPr lang="en-US" sz="900">
                  <a:solidFill>
                    <a:schemeClr val="tx1"/>
                  </a:solidFill>
                  <a:effectLst/>
                  <a:latin typeface="+mn-lt"/>
                </a:rPr>
                <a:t>been loaded into the </a:t>
              </a:r>
              <a:br>
                <a:rPr lang="en-US" sz="900">
                  <a:solidFill>
                    <a:schemeClr val="tx1"/>
                  </a:solidFill>
                  <a:effectLst/>
                  <a:latin typeface="+mn-lt"/>
                </a:rPr>
              </a:br>
              <a:r>
                <a:rPr lang="en-US" sz="900">
                  <a:solidFill>
                    <a:schemeClr val="tx1"/>
                  </a:solidFill>
                  <a:effectLst/>
                  <a:latin typeface="+mn-lt"/>
                </a:rPr>
                <a:t>placeholder.</a:t>
              </a:r>
              <a:endParaRPr lang="en-US" sz="900" dirty="0">
                <a:solidFill>
                  <a:schemeClr val="tx1"/>
                </a:solidFill>
                <a:latin typeface="+mn-lt"/>
              </a:endParaRPr>
            </a:p>
          </p:txBody>
        </p:sp>
      </p:grpSp>
    </p:spTree>
    <p:extLst>
      <p:ext uri="{BB962C8B-B14F-4D97-AF65-F5344CB8AC3E}">
        <p14:creationId xmlns:p14="http://schemas.microsoft.com/office/powerpoint/2010/main" val="97950831"/>
      </p:ext>
    </p:extLst>
  </p:cSld>
  <p:clrMapOvr>
    <a:masterClrMapping/>
  </p:clrMapOvr>
  <p:extLst>
    <p:ext uri="{DCECCB84-F9BA-43D5-87BE-67443E8EF086}">
      <p15:sldGuideLst xmlns:p15="http://schemas.microsoft.com/office/powerpoint/2012/main">
        <p15:guide id="1" orient="horz" pos="2682">
          <p15:clr>
            <a:srgbClr val="FBAE40"/>
          </p15:clr>
        </p15:guide>
        <p15:guide id="7" orient="horz" pos="2795">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el 1"/>
          <p:cNvSpPr>
            <a:spLocks noGrp="1"/>
          </p:cNvSpPr>
          <p:nvPr>
            <p:ph type="title" hasCustomPrompt="1"/>
          </p:nvPr>
        </p:nvSpPr>
        <p:spPr bwMode="gray"/>
        <p:txBody>
          <a:bodyPr/>
          <a:lstStyle>
            <a:lvl1pPr>
              <a:defRPr/>
            </a:lvl1pPr>
          </a:lstStyle>
          <a:p>
            <a:r>
              <a:rPr lang="en-US" dirty="0"/>
              <a:t>Add agenda title</a:t>
            </a:r>
          </a:p>
        </p:txBody>
      </p:sp>
      <p:sp>
        <p:nvSpPr>
          <p:cNvPr id="10" name="Textplatzhalter 9"/>
          <p:cNvSpPr>
            <a:spLocks noGrp="1"/>
          </p:cNvSpPr>
          <p:nvPr>
            <p:ph type="body" sz="quarter" idx="15" hasCustomPrompt="1"/>
          </p:nvPr>
        </p:nvSpPr>
        <p:spPr bwMode="gray">
          <a:xfrm>
            <a:off x="479424" y="1412876"/>
            <a:ext cx="11233151" cy="4537074"/>
          </a:xfrm>
        </p:spPr>
        <p:txBody>
          <a:bodyPr/>
          <a:lstStyle>
            <a:lvl1pPr marL="360000" indent="-360000">
              <a:spcBef>
                <a:spcPts val="1800"/>
              </a:spcBef>
              <a:buFont typeface="+mj-lt"/>
              <a:buAutoNum type="arabicPeriod"/>
              <a:defRPr sz="2000"/>
            </a:lvl1pPr>
            <a:lvl2pPr marL="540000" indent="-180000">
              <a:spcBef>
                <a:spcPts val="200"/>
              </a:spcBef>
              <a:spcAft>
                <a:spcPts val="200"/>
              </a:spcAft>
              <a:buFont typeface="Arial" panose="020B0604020202020204" pitchFamily="34" charset="0"/>
              <a:buChar char="•"/>
              <a:defRPr/>
            </a:lvl2pPr>
            <a:lvl3pPr marL="540000" indent="-180000">
              <a:spcBef>
                <a:spcPts val="200"/>
              </a:spcBef>
              <a:spcAft>
                <a:spcPts val="200"/>
              </a:spcAft>
              <a:buFont typeface="Arial" panose="020B0604020202020204" pitchFamily="34" charset="0"/>
              <a:buChar char="•"/>
              <a:defRPr/>
            </a:lvl3pPr>
            <a:lvl4pPr marL="540000" indent="-180000">
              <a:spcBef>
                <a:spcPts val="200"/>
              </a:spcBef>
              <a:spcAft>
                <a:spcPts val="200"/>
              </a:spcAft>
              <a:buFont typeface="Arial" panose="020B0604020202020204" pitchFamily="34" charset="0"/>
              <a:buChar char="•"/>
              <a:defRPr/>
            </a:lvl4pPr>
            <a:lvl5pPr marL="540000" indent="-180000">
              <a:spcBef>
                <a:spcPts val="200"/>
              </a:spcBef>
              <a:spcAft>
                <a:spcPts val="200"/>
              </a:spcAft>
              <a:buFont typeface="Arial" panose="020B0604020202020204" pitchFamily="34" charset="0"/>
              <a:buChar char="•"/>
              <a:defRPr sz="1600"/>
            </a:lvl5pPr>
            <a:lvl6pPr marL="540000" indent="-180000">
              <a:spcBef>
                <a:spcPts val="200"/>
              </a:spcBef>
              <a:spcAft>
                <a:spcPts val="200"/>
              </a:spcAft>
              <a:buFont typeface="Arial" panose="020B0604020202020204" pitchFamily="34" charset="0"/>
              <a:buChar char="•"/>
              <a:defRPr sz="1600"/>
            </a:lvl6pPr>
            <a:lvl7pPr marL="540000" indent="-180000">
              <a:spcBef>
                <a:spcPts val="200"/>
              </a:spcBef>
              <a:spcAft>
                <a:spcPts val="200"/>
              </a:spcAft>
              <a:buFont typeface="Arial" panose="020B0604020202020204" pitchFamily="34" charset="0"/>
              <a:buChar char="•"/>
              <a:defRPr sz="1600"/>
            </a:lvl7pPr>
            <a:lvl8pPr marL="540000" indent="-180000">
              <a:spcBef>
                <a:spcPts val="200"/>
              </a:spcBef>
              <a:spcAft>
                <a:spcPts val="200"/>
              </a:spcAft>
              <a:buFont typeface="Arial" panose="020B0604020202020204" pitchFamily="34" charset="0"/>
              <a:buChar char="•"/>
              <a:defRPr sz="1600"/>
            </a:lvl8pPr>
            <a:lvl9pPr marL="540000" indent="-180000">
              <a:spcBef>
                <a:spcPts val="200"/>
              </a:spcBef>
              <a:spcAft>
                <a:spcPts val="200"/>
              </a:spcAft>
              <a:buFont typeface="Arial" panose="020B0604020202020204" pitchFamily="34" charset="0"/>
              <a:buChar char="•"/>
              <a:defRPr sz="1600"/>
            </a:lvl9pPr>
          </a:lstStyle>
          <a:p>
            <a:pPr lvl="0"/>
            <a:r>
              <a:rPr lang="en-US" dirty="0"/>
              <a:t>Edit text by clicking. Use the "Increase/decrease list level" buttons on the Start tab to switch between the set up text levels.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6" name="Fußzeilenplatzhalter 5">
            <a:extLst>
              <a:ext uri="{FF2B5EF4-FFF2-40B4-BE49-F238E27FC236}">
                <a16:creationId xmlns:a16="http://schemas.microsoft.com/office/drawing/2014/main" id="{BA817014-5BFC-469F-98F9-387F1D269363}"/>
              </a:ext>
            </a:extLst>
          </p:cNvPr>
          <p:cNvSpPr>
            <a:spLocks noGrp="1"/>
          </p:cNvSpPr>
          <p:nvPr>
            <p:ph type="ftr" sz="quarter" idx="16"/>
          </p:nvPr>
        </p:nvSpPr>
        <p:spPr bwMode="gray"/>
        <p:txBody>
          <a:bodyPr/>
          <a:lstStyle/>
          <a:p>
            <a:r>
              <a:rPr lang="en-US"/>
              <a:t>DSO Live Demo   |    ONLY FOR INTERNAL USE</a:t>
            </a:r>
            <a:endParaRPr lang="en-US" dirty="0"/>
          </a:p>
        </p:txBody>
      </p:sp>
      <p:sp>
        <p:nvSpPr>
          <p:cNvPr id="7" name="Foliennummernplatzhalter 6">
            <a:extLst>
              <a:ext uri="{FF2B5EF4-FFF2-40B4-BE49-F238E27FC236}">
                <a16:creationId xmlns:a16="http://schemas.microsoft.com/office/drawing/2014/main" id="{BF4CBD4C-0F49-F57C-9B27-DEC864627EEC}"/>
              </a:ext>
            </a:extLst>
          </p:cNvPr>
          <p:cNvSpPr>
            <a:spLocks noGrp="1"/>
          </p:cNvSpPr>
          <p:nvPr>
            <p:ph type="sldNum" sz="quarter" idx="17"/>
          </p:nvPr>
        </p:nvSpPr>
        <p:spPr bwMode="gray"/>
        <p:txBody>
          <a:bodyPr/>
          <a:lstStyle/>
          <a:p>
            <a:fld id="{8FF9B0DE-3FEB-4AA0-B465-B80EF7C1333D}" type="slidenum">
              <a:rPr lang="en-US" smtClean="0"/>
              <a:pPr/>
              <a:t>‹#›</a:t>
            </a:fld>
            <a:endParaRPr lang="en-US" dirty="0"/>
          </a:p>
        </p:txBody>
      </p:sp>
    </p:spTree>
    <p:extLst>
      <p:ext uri="{BB962C8B-B14F-4D97-AF65-F5344CB8AC3E}">
        <p14:creationId xmlns:p14="http://schemas.microsoft.com/office/powerpoint/2010/main" val="7660885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alternative">
    <p:bg bwMode="blackWhite">
      <p:bgPr>
        <a:solidFill>
          <a:schemeClr val="bg2"/>
        </a:solidFill>
        <a:effectLst/>
      </p:bgPr>
    </p:bg>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21F75BC8-F612-2B70-B801-672E4369F889}"/>
              </a:ext>
            </a:extLst>
          </p:cNvPr>
          <p:cNvSpPr>
            <a:spLocks noGrp="1"/>
          </p:cNvSpPr>
          <p:nvPr>
            <p:ph type="title" hasCustomPrompt="1"/>
          </p:nvPr>
        </p:nvSpPr>
        <p:spPr bwMode="gray"/>
        <p:txBody>
          <a:bodyPr/>
          <a:lstStyle>
            <a:lvl1pPr>
              <a:defRPr>
                <a:solidFill>
                  <a:schemeClr val="tx2"/>
                </a:solidFill>
              </a:defRPr>
            </a:lvl1pPr>
          </a:lstStyle>
          <a:p>
            <a:r>
              <a:rPr lang="en-US" dirty="0"/>
              <a:t>Add agenda title</a:t>
            </a:r>
          </a:p>
        </p:txBody>
      </p:sp>
      <p:sp>
        <p:nvSpPr>
          <p:cNvPr id="6" name="Fußzeilenplatzhalter 5">
            <a:extLst>
              <a:ext uri="{FF2B5EF4-FFF2-40B4-BE49-F238E27FC236}">
                <a16:creationId xmlns:a16="http://schemas.microsoft.com/office/drawing/2014/main" id="{BA817014-5BFC-469F-98F9-387F1D269363}"/>
              </a:ext>
            </a:extLst>
          </p:cNvPr>
          <p:cNvSpPr>
            <a:spLocks noGrp="1"/>
          </p:cNvSpPr>
          <p:nvPr>
            <p:ph type="ftr" sz="quarter" idx="16"/>
          </p:nvPr>
        </p:nvSpPr>
        <p:spPr bwMode="gray"/>
        <p:txBody>
          <a:bodyPr/>
          <a:lstStyle>
            <a:lvl1pPr>
              <a:defRPr>
                <a:solidFill>
                  <a:schemeClr val="bg1"/>
                </a:solidFill>
              </a:defRPr>
            </a:lvl1pPr>
          </a:lstStyle>
          <a:p>
            <a:r>
              <a:rPr lang="en-US"/>
              <a:t>DSO Live Demo   |    ONLY FOR INTERNAL USE</a:t>
            </a:r>
            <a:endParaRPr lang="en-US" dirty="0"/>
          </a:p>
        </p:txBody>
      </p:sp>
      <p:sp>
        <p:nvSpPr>
          <p:cNvPr id="7" name="Foliennummernplatzhalter 6">
            <a:extLst>
              <a:ext uri="{FF2B5EF4-FFF2-40B4-BE49-F238E27FC236}">
                <a16:creationId xmlns:a16="http://schemas.microsoft.com/office/drawing/2014/main" id="{BF4CBD4C-0F49-F57C-9B27-DEC864627EEC}"/>
              </a:ext>
            </a:extLst>
          </p:cNvPr>
          <p:cNvSpPr>
            <a:spLocks noGrp="1"/>
          </p:cNvSpPr>
          <p:nvPr>
            <p:ph type="sldNum" sz="quarter" idx="17"/>
          </p:nvPr>
        </p:nvSpPr>
        <p:spPr bwMode="gray"/>
        <p:txBody>
          <a:bodyPr/>
          <a:lstStyle>
            <a:lvl1pPr>
              <a:defRPr>
                <a:solidFill>
                  <a:schemeClr val="bg1"/>
                </a:solidFill>
              </a:defRPr>
            </a:lvl1pPr>
          </a:lstStyle>
          <a:p>
            <a:fld id="{8FF9B0DE-3FEB-4AA0-B465-B80EF7C1333D}" type="slidenum">
              <a:rPr lang="en-US" smtClean="0"/>
              <a:pPr/>
              <a:t>‹#›</a:t>
            </a:fld>
            <a:endParaRPr lang="en-US" dirty="0"/>
          </a:p>
        </p:txBody>
      </p:sp>
      <p:sp>
        <p:nvSpPr>
          <p:cNvPr id="15" name="Textplatzhalter 8">
            <a:extLst>
              <a:ext uri="{FF2B5EF4-FFF2-40B4-BE49-F238E27FC236}">
                <a16:creationId xmlns:a16="http://schemas.microsoft.com/office/drawing/2014/main" id="{4C4A6E80-CB53-4D72-1B7B-3500815C4B7B}"/>
              </a:ext>
            </a:extLst>
          </p:cNvPr>
          <p:cNvSpPr>
            <a:spLocks noGrp="1"/>
          </p:cNvSpPr>
          <p:nvPr>
            <p:ph type="body" sz="quarter" idx="48" hasCustomPrompt="1"/>
          </p:nvPr>
        </p:nvSpPr>
        <p:spPr bwMode="white">
          <a:xfrm>
            <a:off x="479480" y="1412776"/>
            <a:ext cx="792000" cy="540000"/>
          </a:xfrm>
          <a:solidFill>
            <a:schemeClr val="bg2"/>
          </a:solidFill>
          <a:effectLst/>
        </p:spPr>
        <p:txBody>
          <a:bodyPr wrap="none" rIns="0" bIns="72000" anchor="ctr" anchorCtr="0"/>
          <a:lstStyle>
            <a:lvl1pPr marL="0" indent="0" algn="l">
              <a:buFontTx/>
              <a:buNone/>
              <a:defRPr sz="4400" b="1">
                <a:solidFill>
                  <a:schemeClr val="tx2"/>
                </a:solidFill>
                <a:latin typeface="+mj-lt"/>
              </a:defRPr>
            </a:lvl1pPr>
            <a:lvl2pPr marL="0" indent="0">
              <a:buFontTx/>
              <a:buNone/>
              <a:defRPr sz="4400" b="1">
                <a:solidFill>
                  <a:schemeClr val="tx2"/>
                </a:solidFill>
                <a:latin typeface="+mj-lt"/>
              </a:defRPr>
            </a:lvl2pPr>
            <a:lvl3pPr marL="0" indent="0">
              <a:buFontTx/>
              <a:buNone/>
              <a:defRPr sz="4400" b="1">
                <a:solidFill>
                  <a:schemeClr val="tx2"/>
                </a:solidFill>
                <a:latin typeface="+mj-lt"/>
              </a:defRPr>
            </a:lvl3pPr>
            <a:lvl4pPr marL="0" indent="0">
              <a:buFontTx/>
              <a:buNone/>
              <a:defRPr sz="4400" b="1">
                <a:solidFill>
                  <a:schemeClr val="tx2"/>
                </a:solidFill>
                <a:latin typeface="+mj-lt"/>
              </a:defRPr>
            </a:lvl4pPr>
            <a:lvl5pPr marL="0" indent="0">
              <a:buFontTx/>
              <a:buNone/>
              <a:defRPr sz="4400" b="1">
                <a:solidFill>
                  <a:schemeClr val="tx2"/>
                </a:solidFill>
                <a:latin typeface="+mj-lt"/>
              </a:defRPr>
            </a:lvl5pPr>
            <a:lvl6pPr marL="0" indent="0">
              <a:buFontTx/>
              <a:buNone/>
              <a:defRPr sz="4400" b="1">
                <a:solidFill>
                  <a:schemeClr val="tx2"/>
                </a:solidFill>
                <a:latin typeface="+mj-lt"/>
              </a:defRPr>
            </a:lvl6pPr>
            <a:lvl7pPr marL="0" indent="0">
              <a:buFontTx/>
              <a:buNone/>
              <a:defRPr sz="4400" b="1">
                <a:solidFill>
                  <a:schemeClr val="tx2"/>
                </a:solidFill>
                <a:latin typeface="+mj-lt"/>
              </a:defRPr>
            </a:lvl7pPr>
            <a:lvl8pPr marL="0" indent="0">
              <a:buFontTx/>
              <a:buNone/>
              <a:defRPr sz="4400" b="1">
                <a:solidFill>
                  <a:schemeClr val="tx2"/>
                </a:solidFill>
                <a:latin typeface="+mj-lt"/>
              </a:defRPr>
            </a:lvl8pPr>
            <a:lvl9pPr marL="0" indent="0">
              <a:buFontTx/>
              <a:buNone/>
              <a:defRPr sz="4400" b="1">
                <a:solidFill>
                  <a:schemeClr val="tx2"/>
                </a:solidFill>
                <a:latin typeface="+mj-lt"/>
              </a:defRPr>
            </a:lvl9pPr>
          </a:lstStyle>
          <a:p>
            <a:pPr lvl="0"/>
            <a:r>
              <a:rPr lang="en-US"/>
              <a:t>00</a:t>
            </a:r>
            <a:endParaRPr lang="en-US" dirty="0"/>
          </a:p>
        </p:txBody>
      </p:sp>
      <p:sp>
        <p:nvSpPr>
          <p:cNvPr id="9" name="Textplatzhalter 8">
            <a:extLst>
              <a:ext uri="{FF2B5EF4-FFF2-40B4-BE49-F238E27FC236}">
                <a16:creationId xmlns:a16="http://schemas.microsoft.com/office/drawing/2014/main" id="{7E03331E-BAE6-FE9A-0655-4888C3038D4F}"/>
              </a:ext>
            </a:extLst>
          </p:cNvPr>
          <p:cNvSpPr>
            <a:spLocks noGrp="1"/>
          </p:cNvSpPr>
          <p:nvPr>
            <p:ph type="body" sz="quarter" idx="18" hasCustomPrompt="1"/>
          </p:nvPr>
        </p:nvSpPr>
        <p:spPr bwMode="gray">
          <a:xfrm>
            <a:off x="1485714" y="1412776"/>
            <a:ext cx="4464000" cy="864000"/>
          </a:xfrm>
        </p:spPr>
        <p:txBody>
          <a:bodyPr/>
          <a:lstStyle>
            <a:lvl1pPr marL="0" indent="0">
              <a:spcAft>
                <a:spcPts val="0"/>
              </a:spcAft>
              <a:buFontTx/>
              <a:buNone/>
              <a:defRPr sz="1600" b="1">
                <a:solidFill>
                  <a:schemeClr val="bg1"/>
                </a:solidFill>
              </a:defRPr>
            </a:lvl1pPr>
            <a:lvl2pPr marL="0" indent="0">
              <a:spcAft>
                <a:spcPts val="0"/>
              </a:spcAft>
              <a:buFontTx/>
              <a:buNone/>
              <a:defRPr sz="1600">
                <a:solidFill>
                  <a:schemeClr val="bg1"/>
                </a:solidFill>
              </a:defRPr>
            </a:lvl2pPr>
            <a:lvl3pPr marL="0" indent="0">
              <a:spcAft>
                <a:spcPts val="0"/>
              </a:spcAft>
              <a:buFontTx/>
              <a:buNone/>
              <a:defRPr sz="1600">
                <a:solidFill>
                  <a:schemeClr val="bg1"/>
                </a:solidFill>
              </a:defRPr>
            </a:lvl3pPr>
            <a:lvl4pPr marL="0" indent="0">
              <a:spcAft>
                <a:spcPts val="0"/>
              </a:spcAft>
              <a:buFontTx/>
              <a:buNone/>
              <a:defRPr sz="1600">
                <a:solidFill>
                  <a:schemeClr val="bg1"/>
                </a:solidFill>
              </a:defRPr>
            </a:lvl4pPr>
            <a:lvl5pPr marL="0" indent="0">
              <a:spcAft>
                <a:spcPts val="0"/>
              </a:spcAft>
              <a:buFontTx/>
              <a:buNone/>
              <a:defRPr sz="1600">
                <a:solidFill>
                  <a:schemeClr val="bg1"/>
                </a:solidFill>
              </a:defRPr>
            </a:lvl5pPr>
            <a:lvl6pPr marL="0" indent="0">
              <a:spcAft>
                <a:spcPts val="0"/>
              </a:spcAft>
              <a:buFontTx/>
              <a:buNone/>
              <a:defRPr sz="1600">
                <a:solidFill>
                  <a:schemeClr val="bg1"/>
                </a:solidFill>
              </a:defRPr>
            </a:lvl6pPr>
            <a:lvl7pPr marL="0" indent="0">
              <a:spcAft>
                <a:spcPts val="0"/>
              </a:spcAft>
              <a:buFontTx/>
              <a:buNone/>
              <a:defRPr sz="1600">
                <a:solidFill>
                  <a:schemeClr val="bg1"/>
                </a:solidFill>
              </a:defRPr>
            </a:lvl7pPr>
            <a:lvl8pPr marL="0" indent="0">
              <a:spcAft>
                <a:spcPts val="0"/>
              </a:spcAft>
              <a:buFontTx/>
              <a:buNone/>
              <a:defRPr sz="1600">
                <a:solidFill>
                  <a:schemeClr val="bg1"/>
                </a:solidFill>
              </a:defRPr>
            </a:lvl8pPr>
            <a:lvl9pPr marL="0" indent="0">
              <a:spcAft>
                <a:spcPts val="0"/>
              </a:spcAft>
              <a:buFontTx/>
              <a:buNone/>
              <a:defRPr sz="1600">
                <a:solidFill>
                  <a:schemeClr val="bg1"/>
                </a:solidFill>
              </a:defRPr>
            </a:lvl9pPr>
          </a:lstStyle>
          <a:p>
            <a:pPr lvl="0"/>
            <a:r>
              <a:rPr lang="en-US" dirty="0"/>
              <a:t>First level</a:t>
            </a:r>
          </a:p>
          <a:p>
            <a:pPr lvl="1"/>
            <a:r>
              <a:rPr lang="en-US" dirty="0"/>
              <a:t>Second level</a:t>
            </a:r>
          </a:p>
        </p:txBody>
      </p:sp>
      <p:sp>
        <p:nvSpPr>
          <p:cNvPr id="26" name="Textplatzhalter 8">
            <a:extLst>
              <a:ext uri="{FF2B5EF4-FFF2-40B4-BE49-F238E27FC236}">
                <a16:creationId xmlns:a16="http://schemas.microsoft.com/office/drawing/2014/main" id="{54A84130-BB18-0BA4-1EE9-823C0DB98D2B}"/>
              </a:ext>
            </a:extLst>
          </p:cNvPr>
          <p:cNvSpPr>
            <a:spLocks noGrp="1"/>
          </p:cNvSpPr>
          <p:nvPr>
            <p:ph type="body" sz="quarter" idx="30" hasCustomPrompt="1"/>
          </p:nvPr>
        </p:nvSpPr>
        <p:spPr bwMode="white">
          <a:xfrm>
            <a:off x="479480" y="2529950"/>
            <a:ext cx="792000" cy="540000"/>
          </a:xfrm>
          <a:solidFill>
            <a:schemeClr val="bg2"/>
          </a:solidFill>
          <a:effectLst/>
        </p:spPr>
        <p:txBody>
          <a:bodyPr wrap="none" rIns="0" bIns="72000" anchor="ctr" anchorCtr="0"/>
          <a:lstStyle>
            <a:lvl1pPr marL="0" indent="0" algn="l">
              <a:buFontTx/>
              <a:buNone/>
              <a:defRPr sz="4400" b="1">
                <a:solidFill>
                  <a:schemeClr val="tx2"/>
                </a:solidFill>
                <a:latin typeface="+mj-lt"/>
              </a:defRPr>
            </a:lvl1pPr>
            <a:lvl2pPr marL="0" indent="0">
              <a:buFontTx/>
              <a:buNone/>
              <a:defRPr sz="4400" b="1">
                <a:solidFill>
                  <a:schemeClr val="tx2"/>
                </a:solidFill>
                <a:latin typeface="+mj-lt"/>
              </a:defRPr>
            </a:lvl2pPr>
            <a:lvl3pPr marL="0" indent="0">
              <a:buFontTx/>
              <a:buNone/>
              <a:defRPr sz="4400" b="1">
                <a:solidFill>
                  <a:schemeClr val="tx2"/>
                </a:solidFill>
                <a:latin typeface="+mj-lt"/>
              </a:defRPr>
            </a:lvl3pPr>
            <a:lvl4pPr marL="0" indent="0">
              <a:buFontTx/>
              <a:buNone/>
              <a:defRPr sz="4400" b="1">
                <a:solidFill>
                  <a:schemeClr val="tx2"/>
                </a:solidFill>
                <a:latin typeface="+mj-lt"/>
              </a:defRPr>
            </a:lvl4pPr>
            <a:lvl5pPr marL="0" indent="0">
              <a:buFontTx/>
              <a:buNone/>
              <a:defRPr sz="4400" b="1">
                <a:solidFill>
                  <a:schemeClr val="tx2"/>
                </a:solidFill>
                <a:latin typeface="+mj-lt"/>
              </a:defRPr>
            </a:lvl5pPr>
            <a:lvl6pPr marL="0" indent="0">
              <a:buFontTx/>
              <a:buNone/>
              <a:defRPr sz="4400" b="1">
                <a:solidFill>
                  <a:schemeClr val="tx2"/>
                </a:solidFill>
                <a:latin typeface="+mj-lt"/>
              </a:defRPr>
            </a:lvl6pPr>
            <a:lvl7pPr marL="0" indent="0">
              <a:buFontTx/>
              <a:buNone/>
              <a:defRPr sz="4400" b="1">
                <a:solidFill>
                  <a:schemeClr val="tx2"/>
                </a:solidFill>
                <a:latin typeface="+mj-lt"/>
              </a:defRPr>
            </a:lvl7pPr>
            <a:lvl8pPr marL="0" indent="0">
              <a:buFontTx/>
              <a:buNone/>
              <a:defRPr sz="4400" b="1">
                <a:solidFill>
                  <a:schemeClr val="tx2"/>
                </a:solidFill>
                <a:latin typeface="+mj-lt"/>
              </a:defRPr>
            </a:lvl8pPr>
            <a:lvl9pPr marL="0" indent="0">
              <a:buFontTx/>
              <a:buNone/>
              <a:defRPr sz="4400" b="1">
                <a:solidFill>
                  <a:schemeClr val="tx2"/>
                </a:solidFill>
                <a:latin typeface="+mj-lt"/>
              </a:defRPr>
            </a:lvl9pPr>
          </a:lstStyle>
          <a:p>
            <a:pPr lvl="0"/>
            <a:r>
              <a:rPr lang="en-US"/>
              <a:t>00</a:t>
            </a:r>
            <a:endParaRPr lang="en-US" dirty="0"/>
          </a:p>
        </p:txBody>
      </p:sp>
      <p:sp>
        <p:nvSpPr>
          <p:cNvPr id="27" name="Textplatzhalter 8">
            <a:extLst>
              <a:ext uri="{FF2B5EF4-FFF2-40B4-BE49-F238E27FC236}">
                <a16:creationId xmlns:a16="http://schemas.microsoft.com/office/drawing/2014/main" id="{208F9C79-09A7-4EEA-9FFB-C9B3089CC82C}"/>
              </a:ext>
            </a:extLst>
          </p:cNvPr>
          <p:cNvSpPr>
            <a:spLocks noGrp="1"/>
          </p:cNvSpPr>
          <p:nvPr>
            <p:ph type="body" sz="quarter" idx="31" hasCustomPrompt="1"/>
          </p:nvPr>
        </p:nvSpPr>
        <p:spPr bwMode="white">
          <a:xfrm>
            <a:off x="479376" y="3646074"/>
            <a:ext cx="792000" cy="540000"/>
          </a:xfrm>
          <a:solidFill>
            <a:schemeClr val="bg2"/>
          </a:solidFill>
          <a:effectLst/>
        </p:spPr>
        <p:txBody>
          <a:bodyPr wrap="none" rIns="0" bIns="72000" anchor="ctr" anchorCtr="0"/>
          <a:lstStyle>
            <a:lvl1pPr marL="0" indent="0" algn="l">
              <a:buFontTx/>
              <a:buNone/>
              <a:defRPr sz="4400" b="1">
                <a:solidFill>
                  <a:schemeClr val="tx2"/>
                </a:solidFill>
                <a:latin typeface="+mj-lt"/>
              </a:defRPr>
            </a:lvl1pPr>
            <a:lvl2pPr marL="0" indent="0">
              <a:buFontTx/>
              <a:buNone/>
              <a:defRPr sz="4400" b="1">
                <a:solidFill>
                  <a:schemeClr val="tx2"/>
                </a:solidFill>
                <a:latin typeface="+mj-lt"/>
              </a:defRPr>
            </a:lvl2pPr>
            <a:lvl3pPr marL="0" indent="0">
              <a:buFontTx/>
              <a:buNone/>
              <a:defRPr sz="4400" b="1">
                <a:solidFill>
                  <a:schemeClr val="tx2"/>
                </a:solidFill>
                <a:latin typeface="+mj-lt"/>
              </a:defRPr>
            </a:lvl3pPr>
            <a:lvl4pPr marL="0" indent="0">
              <a:buFontTx/>
              <a:buNone/>
              <a:defRPr sz="4400" b="1">
                <a:solidFill>
                  <a:schemeClr val="tx2"/>
                </a:solidFill>
                <a:latin typeface="+mj-lt"/>
              </a:defRPr>
            </a:lvl4pPr>
            <a:lvl5pPr marL="0" indent="0">
              <a:buFontTx/>
              <a:buNone/>
              <a:defRPr sz="4400" b="1">
                <a:solidFill>
                  <a:schemeClr val="tx2"/>
                </a:solidFill>
                <a:latin typeface="+mj-lt"/>
              </a:defRPr>
            </a:lvl5pPr>
            <a:lvl6pPr marL="0" indent="0">
              <a:buFontTx/>
              <a:buNone/>
              <a:defRPr sz="4400" b="1">
                <a:solidFill>
                  <a:schemeClr val="tx2"/>
                </a:solidFill>
                <a:latin typeface="+mj-lt"/>
              </a:defRPr>
            </a:lvl6pPr>
            <a:lvl7pPr marL="0" indent="0">
              <a:buFontTx/>
              <a:buNone/>
              <a:defRPr sz="4400" b="1">
                <a:solidFill>
                  <a:schemeClr val="tx2"/>
                </a:solidFill>
                <a:latin typeface="+mj-lt"/>
              </a:defRPr>
            </a:lvl7pPr>
            <a:lvl8pPr marL="0" indent="0">
              <a:buFontTx/>
              <a:buNone/>
              <a:defRPr sz="4400" b="1">
                <a:solidFill>
                  <a:schemeClr val="tx2"/>
                </a:solidFill>
                <a:latin typeface="+mj-lt"/>
              </a:defRPr>
            </a:lvl8pPr>
            <a:lvl9pPr marL="0" indent="0">
              <a:buFontTx/>
              <a:buNone/>
              <a:defRPr sz="4400" b="1">
                <a:solidFill>
                  <a:schemeClr val="tx2"/>
                </a:solidFill>
                <a:latin typeface="+mj-lt"/>
              </a:defRPr>
            </a:lvl9pPr>
          </a:lstStyle>
          <a:p>
            <a:pPr lvl="0"/>
            <a:r>
              <a:rPr lang="en-US"/>
              <a:t>00</a:t>
            </a:r>
            <a:endParaRPr lang="en-US" dirty="0"/>
          </a:p>
        </p:txBody>
      </p:sp>
      <p:sp>
        <p:nvSpPr>
          <p:cNvPr id="28" name="Textplatzhalter 8">
            <a:extLst>
              <a:ext uri="{FF2B5EF4-FFF2-40B4-BE49-F238E27FC236}">
                <a16:creationId xmlns:a16="http://schemas.microsoft.com/office/drawing/2014/main" id="{07B81727-F8CD-3444-26FB-0954D4A41441}"/>
              </a:ext>
            </a:extLst>
          </p:cNvPr>
          <p:cNvSpPr>
            <a:spLocks noGrp="1"/>
          </p:cNvSpPr>
          <p:nvPr>
            <p:ph type="body" sz="quarter" idx="32" hasCustomPrompt="1"/>
          </p:nvPr>
        </p:nvSpPr>
        <p:spPr bwMode="white">
          <a:xfrm>
            <a:off x="479376" y="4762198"/>
            <a:ext cx="792000" cy="540000"/>
          </a:xfrm>
          <a:solidFill>
            <a:schemeClr val="bg2"/>
          </a:solidFill>
          <a:effectLst/>
        </p:spPr>
        <p:txBody>
          <a:bodyPr wrap="none" rIns="0" bIns="72000" anchor="ctr" anchorCtr="0"/>
          <a:lstStyle>
            <a:lvl1pPr marL="0" indent="0" algn="l">
              <a:buFontTx/>
              <a:buNone/>
              <a:defRPr sz="4400" b="1">
                <a:solidFill>
                  <a:schemeClr val="tx2"/>
                </a:solidFill>
                <a:latin typeface="+mj-lt"/>
              </a:defRPr>
            </a:lvl1pPr>
            <a:lvl2pPr marL="0" indent="0">
              <a:buFontTx/>
              <a:buNone/>
              <a:defRPr sz="4400" b="1">
                <a:solidFill>
                  <a:schemeClr val="tx2"/>
                </a:solidFill>
                <a:latin typeface="+mj-lt"/>
              </a:defRPr>
            </a:lvl2pPr>
            <a:lvl3pPr marL="0" indent="0">
              <a:buFontTx/>
              <a:buNone/>
              <a:defRPr sz="4400" b="1">
                <a:solidFill>
                  <a:schemeClr val="tx2"/>
                </a:solidFill>
                <a:latin typeface="+mj-lt"/>
              </a:defRPr>
            </a:lvl3pPr>
            <a:lvl4pPr marL="0" indent="0">
              <a:buFontTx/>
              <a:buNone/>
              <a:defRPr sz="4400" b="1">
                <a:solidFill>
                  <a:schemeClr val="tx2"/>
                </a:solidFill>
                <a:latin typeface="+mj-lt"/>
              </a:defRPr>
            </a:lvl4pPr>
            <a:lvl5pPr marL="0" indent="0">
              <a:buFontTx/>
              <a:buNone/>
              <a:defRPr sz="4400" b="1">
                <a:solidFill>
                  <a:schemeClr val="tx2"/>
                </a:solidFill>
                <a:latin typeface="+mj-lt"/>
              </a:defRPr>
            </a:lvl5pPr>
            <a:lvl6pPr marL="0" indent="0">
              <a:buFontTx/>
              <a:buNone/>
              <a:defRPr sz="4400" b="1">
                <a:solidFill>
                  <a:schemeClr val="tx2"/>
                </a:solidFill>
                <a:latin typeface="+mj-lt"/>
              </a:defRPr>
            </a:lvl6pPr>
            <a:lvl7pPr marL="0" indent="0">
              <a:buFontTx/>
              <a:buNone/>
              <a:defRPr sz="4400" b="1">
                <a:solidFill>
                  <a:schemeClr val="tx2"/>
                </a:solidFill>
                <a:latin typeface="+mj-lt"/>
              </a:defRPr>
            </a:lvl7pPr>
            <a:lvl8pPr marL="0" indent="0">
              <a:buFontTx/>
              <a:buNone/>
              <a:defRPr sz="4400" b="1">
                <a:solidFill>
                  <a:schemeClr val="tx2"/>
                </a:solidFill>
                <a:latin typeface="+mj-lt"/>
              </a:defRPr>
            </a:lvl8pPr>
            <a:lvl9pPr marL="0" indent="0">
              <a:buFontTx/>
              <a:buNone/>
              <a:defRPr sz="4400" b="1">
                <a:solidFill>
                  <a:schemeClr val="tx2"/>
                </a:solidFill>
                <a:latin typeface="+mj-lt"/>
              </a:defRPr>
            </a:lvl9pPr>
          </a:lstStyle>
          <a:p>
            <a:pPr lvl="0"/>
            <a:r>
              <a:rPr lang="en-US"/>
              <a:t>00</a:t>
            </a:r>
            <a:endParaRPr lang="en-US" dirty="0"/>
          </a:p>
        </p:txBody>
      </p:sp>
      <p:sp>
        <p:nvSpPr>
          <p:cNvPr id="30" name="Textplatzhalter 8">
            <a:extLst>
              <a:ext uri="{FF2B5EF4-FFF2-40B4-BE49-F238E27FC236}">
                <a16:creationId xmlns:a16="http://schemas.microsoft.com/office/drawing/2014/main" id="{176E8A7C-F934-3053-3346-B9C0DDCB28B0}"/>
              </a:ext>
            </a:extLst>
          </p:cNvPr>
          <p:cNvSpPr>
            <a:spLocks noGrp="1"/>
          </p:cNvSpPr>
          <p:nvPr>
            <p:ph type="body" sz="quarter" idx="34" hasCustomPrompt="1"/>
          </p:nvPr>
        </p:nvSpPr>
        <p:spPr bwMode="white">
          <a:xfrm>
            <a:off x="6252635" y="1412776"/>
            <a:ext cx="792000" cy="540000"/>
          </a:xfrm>
          <a:solidFill>
            <a:schemeClr val="bg2"/>
          </a:solidFill>
          <a:effectLst/>
        </p:spPr>
        <p:txBody>
          <a:bodyPr wrap="none" rIns="0" bIns="72000" anchor="ctr" anchorCtr="0"/>
          <a:lstStyle>
            <a:lvl1pPr marL="0" indent="0" algn="l">
              <a:buFontTx/>
              <a:buNone/>
              <a:defRPr sz="4400" b="1">
                <a:solidFill>
                  <a:schemeClr val="tx2"/>
                </a:solidFill>
                <a:latin typeface="+mj-lt"/>
              </a:defRPr>
            </a:lvl1pPr>
            <a:lvl2pPr marL="0" indent="0">
              <a:buFontTx/>
              <a:buNone/>
              <a:defRPr sz="4400" b="1">
                <a:solidFill>
                  <a:schemeClr val="tx2"/>
                </a:solidFill>
                <a:latin typeface="+mj-lt"/>
              </a:defRPr>
            </a:lvl2pPr>
            <a:lvl3pPr marL="0" indent="0">
              <a:buFontTx/>
              <a:buNone/>
              <a:defRPr sz="4400" b="1">
                <a:solidFill>
                  <a:schemeClr val="tx2"/>
                </a:solidFill>
                <a:latin typeface="+mj-lt"/>
              </a:defRPr>
            </a:lvl3pPr>
            <a:lvl4pPr marL="0" indent="0">
              <a:buFontTx/>
              <a:buNone/>
              <a:defRPr sz="4400" b="1">
                <a:solidFill>
                  <a:schemeClr val="tx2"/>
                </a:solidFill>
                <a:latin typeface="+mj-lt"/>
              </a:defRPr>
            </a:lvl4pPr>
            <a:lvl5pPr marL="0" indent="0">
              <a:buFontTx/>
              <a:buNone/>
              <a:defRPr sz="4400" b="1">
                <a:solidFill>
                  <a:schemeClr val="tx2"/>
                </a:solidFill>
                <a:latin typeface="+mj-lt"/>
              </a:defRPr>
            </a:lvl5pPr>
            <a:lvl6pPr marL="0" indent="0">
              <a:buFontTx/>
              <a:buNone/>
              <a:defRPr sz="4400" b="1">
                <a:solidFill>
                  <a:schemeClr val="tx2"/>
                </a:solidFill>
                <a:latin typeface="+mj-lt"/>
              </a:defRPr>
            </a:lvl6pPr>
            <a:lvl7pPr marL="0" indent="0">
              <a:buFontTx/>
              <a:buNone/>
              <a:defRPr sz="4400" b="1">
                <a:solidFill>
                  <a:schemeClr val="tx2"/>
                </a:solidFill>
                <a:latin typeface="+mj-lt"/>
              </a:defRPr>
            </a:lvl7pPr>
            <a:lvl8pPr marL="0" indent="0">
              <a:buFontTx/>
              <a:buNone/>
              <a:defRPr sz="4400" b="1">
                <a:solidFill>
                  <a:schemeClr val="tx2"/>
                </a:solidFill>
                <a:latin typeface="+mj-lt"/>
              </a:defRPr>
            </a:lvl8pPr>
            <a:lvl9pPr marL="0" indent="0">
              <a:buFontTx/>
              <a:buNone/>
              <a:defRPr sz="4400" b="1">
                <a:solidFill>
                  <a:schemeClr val="tx2"/>
                </a:solidFill>
                <a:latin typeface="+mj-lt"/>
              </a:defRPr>
            </a:lvl9pPr>
          </a:lstStyle>
          <a:p>
            <a:pPr lvl="0"/>
            <a:r>
              <a:rPr lang="en-US"/>
              <a:t>00</a:t>
            </a:r>
            <a:endParaRPr lang="en-US" dirty="0"/>
          </a:p>
        </p:txBody>
      </p:sp>
      <p:sp>
        <p:nvSpPr>
          <p:cNvPr id="34" name="Textplatzhalter 8">
            <a:extLst>
              <a:ext uri="{FF2B5EF4-FFF2-40B4-BE49-F238E27FC236}">
                <a16:creationId xmlns:a16="http://schemas.microsoft.com/office/drawing/2014/main" id="{6F35D68B-9EA2-1F5E-DBD3-B9F93C1D90B9}"/>
              </a:ext>
            </a:extLst>
          </p:cNvPr>
          <p:cNvSpPr>
            <a:spLocks noGrp="1"/>
          </p:cNvSpPr>
          <p:nvPr>
            <p:ph type="body" sz="quarter" idx="38" hasCustomPrompt="1"/>
          </p:nvPr>
        </p:nvSpPr>
        <p:spPr bwMode="white">
          <a:xfrm>
            <a:off x="6252531" y="2529950"/>
            <a:ext cx="792000" cy="540000"/>
          </a:xfrm>
          <a:solidFill>
            <a:schemeClr val="bg2"/>
          </a:solidFill>
          <a:effectLst/>
        </p:spPr>
        <p:txBody>
          <a:bodyPr wrap="none" rIns="0" bIns="72000" anchor="ctr" anchorCtr="0"/>
          <a:lstStyle>
            <a:lvl1pPr marL="0" indent="0" algn="l">
              <a:buFontTx/>
              <a:buNone/>
              <a:defRPr sz="4400" b="1">
                <a:solidFill>
                  <a:schemeClr val="tx2"/>
                </a:solidFill>
                <a:latin typeface="+mj-lt"/>
              </a:defRPr>
            </a:lvl1pPr>
            <a:lvl2pPr marL="0" indent="0">
              <a:buFontTx/>
              <a:buNone/>
              <a:defRPr sz="4400" b="1">
                <a:solidFill>
                  <a:schemeClr val="tx2"/>
                </a:solidFill>
                <a:latin typeface="+mj-lt"/>
              </a:defRPr>
            </a:lvl2pPr>
            <a:lvl3pPr marL="0" indent="0">
              <a:buFontTx/>
              <a:buNone/>
              <a:defRPr sz="4400" b="1">
                <a:solidFill>
                  <a:schemeClr val="tx2"/>
                </a:solidFill>
                <a:latin typeface="+mj-lt"/>
              </a:defRPr>
            </a:lvl3pPr>
            <a:lvl4pPr marL="0" indent="0">
              <a:buFontTx/>
              <a:buNone/>
              <a:defRPr sz="4400" b="1">
                <a:solidFill>
                  <a:schemeClr val="tx2"/>
                </a:solidFill>
                <a:latin typeface="+mj-lt"/>
              </a:defRPr>
            </a:lvl4pPr>
            <a:lvl5pPr marL="0" indent="0">
              <a:buFontTx/>
              <a:buNone/>
              <a:defRPr sz="4400" b="1">
                <a:solidFill>
                  <a:schemeClr val="tx2"/>
                </a:solidFill>
                <a:latin typeface="+mj-lt"/>
              </a:defRPr>
            </a:lvl5pPr>
            <a:lvl6pPr marL="0" indent="0">
              <a:buFontTx/>
              <a:buNone/>
              <a:defRPr sz="4400" b="1">
                <a:solidFill>
                  <a:schemeClr val="tx2"/>
                </a:solidFill>
                <a:latin typeface="+mj-lt"/>
              </a:defRPr>
            </a:lvl6pPr>
            <a:lvl7pPr marL="0" indent="0">
              <a:buFontTx/>
              <a:buNone/>
              <a:defRPr sz="4400" b="1">
                <a:solidFill>
                  <a:schemeClr val="tx2"/>
                </a:solidFill>
                <a:latin typeface="+mj-lt"/>
              </a:defRPr>
            </a:lvl7pPr>
            <a:lvl8pPr marL="0" indent="0">
              <a:buFontTx/>
              <a:buNone/>
              <a:defRPr sz="4400" b="1">
                <a:solidFill>
                  <a:schemeClr val="tx2"/>
                </a:solidFill>
                <a:latin typeface="+mj-lt"/>
              </a:defRPr>
            </a:lvl8pPr>
            <a:lvl9pPr marL="0" indent="0">
              <a:buFontTx/>
              <a:buNone/>
              <a:defRPr sz="4400" b="1">
                <a:solidFill>
                  <a:schemeClr val="tx2"/>
                </a:solidFill>
                <a:latin typeface="+mj-lt"/>
              </a:defRPr>
            </a:lvl9pPr>
          </a:lstStyle>
          <a:p>
            <a:pPr lvl="0"/>
            <a:r>
              <a:rPr lang="en-US"/>
              <a:t>00</a:t>
            </a:r>
            <a:endParaRPr lang="en-US" dirty="0"/>
          </a:p>
        </p:txBody>
      </p:sp>
      <p:sp>
        <p:nvSpPr>
          <p:cNvPr id="35" name="Textplatzhalter 8">
            <a:extLst>
              <a:ext uri="{FF2B5EF4-FFF2-40B4-BE49-F238E27FC236}">
                <a16:creationId xmlns:a16="http://schemas.microsoft.com/office/drawing/2014/main" id="{C0AE24B1-32EB-BCA7-7B48-261B6399A0A5}"/>
              </a:ext>
            </a:extLst>
          </p:cNvPr>
          <p:cNvSpPr>
            <a:spLocks noGrp="1"/>
          </p:cNvSpPr>
          <p:nvPr>
            <p:ph type="body" sz="quarter" idx="39" hasCustomPrompt="1"/>
          </p:nvPr>
        </p:nvSpPr>
        <p:spPr bwMode="white">
          <a:xfrm>
            <a:off x="6252427" y="3646074"/>
            <a:ext cx="792000" cy="540000"/>
          </a:xfrm>
          <a:solidFill>
            <a:schemeClr val="bg2"/>
          </a:solidFill>
          <a:effectLst/>
        </p:spPr>
        <p:txBody>
          <a:bodyPr wrap="none" rIns="0" bIns="72000" anchor="ctr" anchorCtr="0"/>
          <a:lstStyle>
            <a:lvl1pPr marL="0" indent="0" algn="l">
              <a:buFontTx/>
              <a:buNone/>
              <a:defRPr sz="4400" b="1">
                <a:solidFill>
                  <a:schemeClr val="tx2"/>
                </a:solidFill>
                <a:latin typeface="+mj-lt"/>
              </a:defRPr>
            </a:lvl1pPr>
            <a:lvl2pPr marL="0" indent="0">
              <a:buFontTx/>
              <a:buNone/>
              <a:defRPr sz="4400" b="1">
                <a:solidFill>
                  <a:schemeClr val="tx2"/>
                </a:solidFill>
                <a:latin typeface="+mj-lt"/>
              </a:defRPr>
            </a:lvl2pPr>
            <a:lvl3pPr marL="0" indent="0">
              <a:buFontTx/>
              <a:buNone/>
              <a:defRPr sz="4400" b="1">
                <a:solidFill>
                  <a:schemeClr val="tx2"/>
                </a:solidFill>
                <a:latin typeface="+mj-lt"/>
              </a:defRPr>
            </a:lvl3pPr>
            <a:lvl4pPr marL="0" indent="0">
              <a:buFontTx/>
              <a:buNone/>
              <a:defRPr sz="4400" b="1">
                <a:solidFill>
                  <a:schemeClr val="tx2"/>
                </a:solidFill>
                <a:latin typeface="+mj-lt"/>
              </a:defRPr>
            </a:lvl4pPr>
            <a:lvl5pPr marL="0" indent="0">
              <a:buFontTx/>
              <a:buNone/>
              <a:defRPr sz="4400" b="1">
                <a:solidFill>
                  <a:schemeClr val="tx2"/>
                </a:solidFill>
                <a:latin typeface="+mj-lt"/>
              </a:defRPr>
            </a:lvl5pPr>
            <a:lvl6pPr marL="0" indent="0">
              <a:buFontTx/>
              <a:buNone/>
              <a:defRPr sz="4400" b="1">
                <a:solidFill>
                  <a:schemeClr val="tx2"/>
                </a:solidFill>
                <a:latin typeface="+mj-lt"/>
              </a:defRPr>
            </a:lvl6pPr>
            <a:lvl7pPr marL="0" indent="0">
              <a:buFontTx/>
              <a:buNone/>
              <a:defRPr sz="4400" b="1">
                <a:solidFill>
                  <a:schemeClr val="tx2"/>
                </a:solidFill>
                <a:latin typeface="+mj-lt"/>
              </a:defRPr>
            </a:lvl7pPr>
            <a:lvl8pPr marL="0" indent="0">
              <a:buFontTx/>
              <a:buNone/>
              <a:defRPr sz="4400" b="1">
                <a:solidFill>
                  <a:schemeClr val="tx2"/>
                </a:solidFill>
                <a:latin typeface="+mj-lt"/>
              </a:defRPr>
            </a:lvl8pPr>
            <a:lvl9pPr marL="0" indent="0">
              <a:buFontTx/>
              <a:buNone/>
              <a:defRPr sz="4400" b="1">
                <a:solidFill>
                  <a:schemeClr val="tx2"/>
                </a:solidFill>
                <a:latin typeface="+mj-lt"/>
              </a:defRPr>
            </a:lvl9pPr>
          </a:lstStyle>
          <a:p>
            <a:pPr lvl="0"/>
            <a:r>
              <a:rPr lang="en-US"/>
              <a:t>00</a:t>
            </a:r>
            <a:endParaRPr lang="en-US" dirty="0"/>
          </a:p>
        </p:txBody>
      </p:sp>
      <p:sp>
        <p:nvSpPr>
          <p:cNvPr id="36" name="Textplatzhalter 8">
            <a:extLst>
              <a:ext uri="{FF2B5EF4-FFF2-40B4-BE49-F238E27FC236}">
                <a16:creationId xmlns:a16="http://schemas.microsoft.com/office/drawing/2014/main" id="{A942C4DD-370F-53DC-9980-04DA927CBB92}"/>
              </a:ext>
            </a:extLst>
          </p:cNvPr>
          <p:cNvSpPr>
            <a:spLocks noGrp="1"/>
          </p:cNvSpPr>
          <p:nvPr>
            <p:ph type="body" sz="quarter" idx="40" hasCustomPrompt="1"/>
          </p:nvPr>
        </p:nvSpPr>
        <p:spPr bwMode="white">
          <a:xfrm>
            <a:off x="6252427" y="4762198"/>
            <a:ext cx="792000" cy="540000"/>
          </a:xfrm>
          <a:solidFill>
            <a:schemeClr val="bg2"/>
          </a:solidFill>
          <a:effectLst/>
        </p:spPr>
        <p:txBody>
          <a:bodyPr wrap="none" rIns="0" bIns="72000" anchor="ctr" anchorCtr="0"/>
          <a:lstStyle>
            <a:lvl1pPr marL="0" indent="0" algn="l">
              <a:buFontTx/>
              <a:buNone/>
              <a:defRPr sz="4400" b="1">
                <a:solidFill>
                  <a:schemeClr val="tx2"/>
                </a:solidFill>
                <a:latin typeface="+mj-lt"/>
              </a:defRPr>
            </a:lvl1pPr>
            <a:lvl2pPr marL="0" indent="0">
              <a:buFontTx/>
              <a:buNone/>
              <a:defRPr sz="4400" b="1">
                <a:solidFill>
                  <a:schemeClr val="tx2"/>
                </a:solidFill>
                <a:latin typeface="+mj-lt"/>
              </a:defRPr>
            </a:lvl2pPr>
            <a:lvl3pPr marL="0" indent="0">
              <a:buFontTx/>
              <a:buNone/>
              <a:defRPr sz="4400" b="1">
                <a:solidFill>
                  <a:schemeClr val="tx2"/>
                </a:solidFill>
                <a:latin typeface="+mj-lt"/>
              </a:defRPr>
            </a:lvl3pPr>
            <a:lvl4pPr marL="0" indent="0">
              <a:buFontTx/>
              <a:buNone/>
              <a:defRPr sz="4400" b="1">
                <a:solidFill>
                  <a:schemeClr val="tx2"/>
                </a:solidFill>
                <a:latin typeface="+mj-lt"/>
              </a:defRPr>
            </a:lvl4pPr>
            <a:lvl5pPr marL="0" indent="0">
              <a:buFontTx/>
              <a:buNone/>
              <a:defRPr sz="4400" b="1">
                <a:solidFill>
                  <a:schemeClr val="tx2"/>
                </a:solidFill>
                <a:latin typeface="+mj-lt"/>
              </a:defRPr>
            </a:lvl5pPr>
            <a:lvl6pPr marL="0" indent="0">
              <a:buFontTx/>
              <a:buNone/>
              <a:defRPr sz="4400" b="1">
                <a:solidFill>
                  <a:schemeClr val="tx2"/>
                </a:solidFill>
                <a:latin typeface="+mj-lt"/>
              </a:defRPr>
            </a:lvl6pPr>
            <a:lvl7pPr marL="0" indent="0">
              <a:buFontTx/>
              <a:buNone/>
              <a:defRPr sz="4400" b="1">
                <a:solidFill>
                  <a:schemeClr val="tx2"/>
                </a:solidFill>
                <a:latin typeface="+mj-lt"/>
              </a:defRPr>
            </a:lvl7pPr>
            <a:lvl8pPr marL="0" indent="0">
              <a:buFontTx/>
              <a:buNone/>
              <a:defRPr sz="4400" b="1">
                <a:solidFill>
                  <a:schemeClr val="tx2"/>
                </a:solidFill>
                <a:latin typeface="+mj-lt"/>
              </a:defRPr>
            </a:lvl8pPr>
            <a:lvl9pPr marL="0" indent="0">
              <a:buFontTx/>
              <a:buNone/>
              <a:defRPr sz="4400" b="1">
                <a:solidFill>
                  <a:schemeClr val="tx2"/>
                </a:solidFill>
                <a:latin typeface="+mj-lt"/>
              </a:defRPr>
            </a:lvl9pPr>
          </a:lstStyle>
          <a:p>
            <a:pPr lvl="0"/>
            <a:r>
              <a:rPr lang="en-US"/>
              <a:t>00</a:t>
            </a:r>
            <a:endParaRPr lang="en-US" dirty="0"/>
          </a:p>
        </p:txBody>
      </p:sp>
      <p:sp>
        <p:nvSpPr>
          <p:cNvPr id="2" name="Textplatzhalter 8">
            <a:extLst>
              <a:ext uri="{FF2B5EF4-FFF2-40B4-BE49-F238E27FC236}">
                <a16:creationId xmlns:a16="http://schemas.microsoft.com/office/drawing/2014/main" id="{FE96CCAE-DEB1-05B2-23F4-80296F42DC33}"/>
              </a:ext>
            </a:extLst>
          </p:cNvPr>
          <p:cNvSpPr>
            <a:spLocks noGrp="1"/>
          </p:cNvSpPr>
          <p:nvPr>
            <p:ph type="body" sz="quarter" idx="41" hasCustomPrompt="1"/>
          </p:nvPr>
        </p:nvSpPr>
        <p:spPr bwMode="gray">
          <a:xfrm>
            <a:off x="1485714" y="2529314"/>
            <a:ext cx="4464000" cy="864000"/>
          </a:xfrm>
        </p:spPr>
        <p:txBody>
          <a:bodyPr/>
          <a:lstStyle>
            <a:lvl1pPr marL="0" indent="0">
              <a:spcAft>
                <a:spcPts val="0"/>
              </a:spcAft>
              <a:buFontTx/>
              <a:buNone/>
              <a:defRPr sz="1600" b="1">
                <a:solidFill>
                  <a:schemeClr val="bg1"/>
                </a:solidFill>
              </a:defRPr>
            </a:lvl1pPr>
            <a:lvl2pPr marL="0" indent="0">
              <a:spcAft>
                <a:spcPts val="0"/>
              </a:spcAft>
              <a:buFontTx/>
              <a:buNone/>
              <a:defRPr sz="1600">
                <a:solidFill>
                  <a:schemeClr val="bg1"/>
                </a:solidFill>
              </a:defRPr>
            </a:lvl2pPr>
            <a:lvl3pPr marL="0" indent="0">
              <a:spcAft>
                <a:spcPts val="0"/>
              </a:spcAft>
              <a:buFontTx/>
              <a:buNone/>
              <a:defRPr sz="1600">
                <a:solidFill>
                  <a:schemeClr val="bg1"/>
                </a:solidFill>
              </a:defRPr>
            </a:lvl3pPr>
            <a:lvl4pPr marL="0" indent="0">
              <a:spcAft>
                <a:spcPts val="0"/>
              </a:spcAft>
              <a:buFontTx/>
              <a:buNone/>
              <a:defRPr sz="1600">
                <a:solidFill>
                  <a:schemeClr val="bg1"/>
                </a:solidFill>
              </a:defRPr>
            </a:lvl4pPr>
            <a:lvl5pPr marL="0" indent="0">
              <a:spcAft>
                <a:spcPts val="0"/>
              </a:spcAft>
              <a:buFontTx/>
              <a:buNone/>
              <a:defRPr sz="1600">
                <a:solidFill>
                  <a:schemeClr val="bg1"/>
                </a:solidFill>
              </a:defRPr>
            </a:lvl5pPr>
            <a:lvl6pPr marL="0" indent="0">
              <a:spcAft>
                <a:spcPts val="0"/>
              </a:spcAft>
              <a:buFontTx/>
              <a:buNone/>
              <a:defRPr sz="1600">
                <a:solidFill>
                  <a:schemeClr val="bg1"/>
                </a:solidFill>
              </a:defRPr>
            </a:lvl6pPr>
            <a:lvl7pPr marL="0" indent="0">
              <a:spcAft>
                <a:spcPts val="0"/>
              </a:spcAft>
              <a:buFontTx/>
              <a:buNone/>
              <a:defRPr sz="1600">
                <a:solidFill>
                  <a:schemeClr val="bg1"/>
                </a:solidFill>
              </a:defRPr>
            </a:lvl7pPr>
            <a:lvl8pPr marL="0" indent="0">
              <a:spcAft>
                <a:spcPts val="0"/>
              </a:spcAft>
              <a:buFontTx/>
              <a:buNone/>
              <a:defRPr sz="1600">
                <a:solidFill>
                  <a:schemeClr val="bg1"/>
                </a:solidFill>
              </a:defRPr>
            </a:lvl8pPr>
            <a:lvl9pPr marL="0" indent="0">
              <a:spcAft>
                <a:spcPts val="0"/>
              </a:spcAft>
              <a:buFontTx/>
              <a:buNone/>
              <a:defRPr sz="1600">
                <a:solidFill>
                  <a:schemeClr val="bg1"/>
                </a:solidFill>
              </a:defRPr>
            </a:lvl9pPr>
          </a:lstStyle>
          <a:p>
            <a:pPr lvl="0"/>
            <a:r>
              <a:rPr lang="en-US" dirty="0"/>
              <a:t>First level</a:t>
            </a:r>
          </a:p>
          <a:p>
            <a:pPr lvl="1"/>
            <a:r>
              <a:rPr lang="en-US" dirty="0"/>
              <a:t>Second level</a:t>
            </a:r>
          </a:p>
        </p:txBody>
      </p:sp>
      <p:sp>
        <p:nvSpPr>
          <p:cNvPr id="3" name="Textplatzhalter 8">
            <a:extLst>
              <a:ext uri="{FF2B5EF4-FFF2-40B4-BE49-F238E27FC236}">
                <a16:creationId xmlns:a16="http://schemas.microsoft.com/office/drawing/2014/main" id="{A507323D-32FF-D21E-0B11-BE50DD3C09B2}"/>
              </a:ext>
            </a:extLst>
          </p:cNvPr>
          <p:cNvSpPr>
            <a:spLocks noGrp="1"/>
          </p:cNvSpPr>
          <p:nvPr>
            <p:ph type="body" sz="quarter" idx="42" hasCustomPrompt="1"/>
          </p:nvPr>
        </p:nvSpPr>
        <p:spPr bwMode="gray">
          <a:xfrm>
            <a:off x="1485714" y="3645279"/>
            <a:ext cx="4464000" cy="864000"/>
          </a:xfrm>
        </p:spPr>
        <p:txBody>
          <a:bodyPr/>
          <a:lstStyle>
            <a:lvl1pPr marL="0" indent="0">
              <a:spcAft>
                <a:spcPts val="0"/>
              </a:spcAft>
              <a:buFontTx/>
              <a:buNone/>
              <a:defRPr sz="1600" b="1">
                <a:solidFill>
                  <a:schemeClr val="bg1"/>
                </a:solidFill>
              </a:defRPr>
            </a:lvl1pPr>
            <a:lvl2pPr marL="0" indent="0">
              <a:spcAft>
                <a:spcPts val="0"/>
              </a:spcAft>
              <a:buFontTx/>
              <a:buNone/>
              <a:defRPr sz="1600">
                <a:solidFill>
                  <a:schemeClr val="bg1"/>
                </a:solidFill>
              </a:defRPr>
            </a:lvl2pPr>
            <a:lvl3pPr marL="0" indent="0">
              <a:spcAft>
                <a:spcPts val="0"/>
              </a:spcAft>
              <a:buFontTx/>
              <a:buNone/>
              <a:defRPr sz="1600">
                <a:solidFill>
                  <a:schemeClr val="bg1"/>
                </a:solidFill>
              </a:defRPr>
            </a:lvl3pPr>
            <a:lvl4pPr marL="0" indent="0">
              <a:spcAft>
                <a:spcPts val="0"/>
              </a:spcAft>
              <a:buFontTx/>
              <a:buNone/>
              <a:defRPr sz="1600">
                <a:solidFill>
                  <a:schemeClr val="bg1"/>
                </a:solidFill>
              </a:defRPr>
            </a:lvl4pPr>
            <a:lvl5pPr marL="0" indent="0">
              <a:spcAft>
                <a:spcPts val="0"/>
              </a:spcAft>
              <a:buFontTx/>
              <a:buNone/>
              <a:defRPr sz="1600">
                <a:solidFill>
                  <a:schemeClr val="bg1"/>
                </a:solidFill>
              </a:defRPr>
            </a:lvl5pPr>
            <a:lvl6pPr marL="0" indent="0">
              <a:spcAft>
                <a:spcPts val="0"/>
              </a:spcAft>
              <a:buFontTx/>
              <a:buNone/>
              <a:defRPr sz="1600">
                <a:solidFill>
                  <a:schemeClr val="bg1"/>
                </a:solidFill>
              </a:defRPr>
            </a:lvl6pPr>
            <a:lvl7pPr marL="0" indent="0">
              <a:spcAft>
                <a:spcPts val="0"/>
              </a:spcAft>
              <a:buFontTx/>
              <a:buNone/>
              <a:defRPr sz="1600">
                <a:solidFill>
                  <a:schemeClr val="bg1"/>
                </a:solidFill>
              </a:defRPr>
            </a:lvl7pPr>
            <a:lvl8pPr marL="0" indent="0">
              <a:spcAft>
                <a:spcPts val="0"/>
              </a:spcAft>
              <a:buFontTx/>
              <a:buNone/>
              <a:defRPr sz="1600">
                <a:solidFill>
                  <a:schemeClr val="bg1"/>
                </a:solidFill>
              </a:defRPr>
            </a:lvl8pPr>
            <a:lvl9pPr marL="0" indent="0">
              <a:spcAft>
                <a:spcPts val="0"/>
              </a:spcAft>
              <a:buFontTx/>
              <a:buNone/>
              <a:defRPr sz="1600">
                <a:solidFill>
                  <a:schemeClr val="bg1"/>
                </a:solidFill>
              </a:defRPr>
            </a:lvl9pPr>
          </a:lstStyle>
          <a:p>
            <a:pPr lvl="0"/>
            <a:r>
              <a:rPr lang="en-US" dirty="0"/>
              <a:t>First level</a:t>
            </a:r>
          </a:p>
          <a:p>
            <a:pPr lvl="1"/>
            <a:r>
              <a:rPr lang="en-US" dirty="0"/>
              <a:t>Second level</a:t>
            </a:r>
          </a:p>
        </p:txBody>
      </p:sp>
      <p:sp>
        <p:nvSpPr>
          <p:cNvPr id="8" name="Textplatzhalter 8">
            <a:extLst>
              <a:ext uri="{FF2B5EF4-FFF2-40B4-BE49-F238E27FC236}">
                <a16:creationId xmlns:a16="http://schemas.microsoft.com/office/drawing/2014/main" id="{7E31A785-5524-76BF-9060-B6AA5B0F30E7}"/>
              </a:ext>
            </a:extLst>
          </p:cNvPr>
          <p:cNvSpPr>
            <a:spLocks noGrp="1"/>
          </p:cNvSpPr>
          <p:nvPr>
            <p:ph type="body" sz="quarter" idx="43" hasCustomPrompt="1"/>
          </p:nvPr>
        </p:nvSpPr>
        <p:spPr bwMode="gray">
          <a:xfrm>
            <a:off x="1485714" y="4761244"/>
            <a:ext cx="4464000" cy="864000"/>
          </a:xfrm>
        </p:spPr>
        <p:txBody>
          <a:bodyPr/>
          <a:lstStyle>
            <a:lvl1pPr marL="0" indent="0">
              <a:spcAft>
                <a:spcPts val="0"/>
              </a:spcAft>
              <a:buFontTx/>
              <a:buNone/>
              <a:defRPr sz="1600" b="1">
                <a:solidFill>
                  <a:schemeClr val="bg1"/>
                </a:solidFill>
              </a:defRPr>
            </a:lvl1pPr>
            <a:lvl2pPr marL="0" indent="0">
              <a:spcAft>
                <a:spcPts val="0"/>
              </a:spcAft>
              <a:buFontTx/>
              <a:buNone/>
              <a:defRPr sz="1600">
                <a:solidFill>
                  <a:schemeClr val="bg1"/>
                </a:solidFill>
              </a:defRPr>
            </a:lvl2pPr>
            <a:lvl3pPr marL="0" indent="0">
              <a:spcAft>
                <a:spcPts val="0"/>
              </a:spcAft>
              <a:buFontTx/>
              <a:buNone/>
              <a:defRPr sz="1600">
                <a:solidFill>
                  <a:schemeClr val="bg1"/>
                </a:solidFill>
              </a:defRPr>
            </a:lvl3pPr>
            <a:lvl4pPr marL="0" indent="0">
              <a:spcAft>
                <a:spcPts val="0"/>
              </a:spcAft>
              <a:buFontTx/>
              <a:buNone/>
              <a:defRPr sz="1600">
                <a:solidFill>
                  <a:schemeClr val="bg1"/>
                </a:solidFill>
              </a:defRPr>
            </a:lvl4pPr>
            <a:lvl5pPr marL="0" indent="0">
              <a:spcAft>
                <a:spcPts val="0"/>
              </a:spcAft>
              <a:buFontTx/>
              <a:buNone/>
              <a:defRPr sz="1600">
                <a:solidFill>
                  <a:schemeClr val="bg1"/>
                </a:solidFill>
              </a:defRPr>
            </a:lvl5pPr>
            <a:lvl6pPr marL="0" indent="0">
              <a:spcAft>
                <a:spcPts val="0"/>
              </a:spcAft>
              <a:buFontTx/>
              <a:buNone/>
              <a:defRPr sz="1600">
                <a:solidFill>
                  <a:schemeClr val="bg1"/>
                </a:solidFill>
              </a:defRPr>
            </a:lvl6pPr>
            <a:lvl7pPr marL="0" indent="0">
              <a:spcAft>
                <a:spcPts val="0"/>
              </a:spcAft>
              <a:buFontTx/>
              <a:buNone/>
              <a:defRPr sz="1600">
                <a:solidFill>
                  <a:schemeClr val="bg1"/>
                </a:solidFill>
              </a:defRPr>
            </a:lvl7pPr>
            <a:lvl8pPr marL="0" indent="0">
              <a:spcAft>
                <a:spcPts val="0"/>
              </a:spcAft>
              <a:buFontTx/>
              <a:buNone/>
              <a:defRPr sz="1600">
                <a:solidFill>
                  <a:schemeClr val="bg1"/>
                </a:solidFill>
              </a:defRPr>
            </a:lvl8pPr>
            <a:lvl9pPr marL="0" indent="0">
              <a:spcAft>
                <a:spcPts val="0"/>
              </a:spcAft>
              <a:buFontTx/>
              <a:buNone/>
              <a:defRPr sz="1600">
                <a:solidFill>
                  <a:schemeClr val="bg1"/>
                </a:solidFill>
              </a:defRPr>
            </a:lvl9pPr>
          </a:lstStyle>
          <a:p>
            <a:pPr lvl="0"/>
            <a:r>
              <a:rPr lang="en-US" dirty="0"/>
              <a:t>First level</a:t>
            </a:r>
          </a:p>
          <a:p>
            <a:pPr lvl="1"/>
            <a:r>
              <a:rPr lang="en-US" dirty="0"/>
              <a:t>Second level</a:t>
            </a:r>
          </a:p>
        </p:txBody>
      </p:sp>
      <p:sp>
        <p:nvSpPr>
          <p:cNvPr id="10" name="Textplatzhalter 8">
            <a:extLst>
              <a:ext uri="{FF2B5EF4-FFF2-40B4-BE49-F238E27FC236}">
                <a16:creationId xmlns:a16="http://schemas.microsoft.com/office/drawing/2014/main" id="{EFEA4E51-2FA4-4753-1997-132CFAA3ED77}"/>
              </a:ext>
            </a:extLst>
          </p:cNvPr>
          <p:cNvSpPr>
            <a:spLocks noGrp="1"/>
          </p:cNvSpPr>
          <p:nvPr>
            <p:ph type="body" sz="quarter" idx="44" hasCustomPrompt="1"/>
          </p:nvPr>
        </p:nvSpPr>
        <p:spPr bwMode="gray">
          <a:xfrm>
            <a:off x="7248624" y="1412776"/>
            <a:ext cx="4464000" cy="864000"/>
          </a:xfrm>
        </p:spPr>
        <p:txBody>
          <a:bodyPr/>
          <a:lstStyle>
            <a:lvl1pPr marL="0" indent="0">
              <a:spcAft>
                <a:spcPts val="0"/>
              </a:spcAft>
              <a:buFontTx/>
              <a:buNone/>
              <a:defRPr sz="1600" b="1">
                <a:solidFill>
                  <a:schemeClr val="bg1"/>
                </a:solidFill>
              </a:defRPr>
            </a:lvl1pPr>
            <a:lvl2pPr marL="0" indent="0">
              <a:spcAft>
                <a:spcPts val="0"/>
              </a:spcAft>
              <a:buFontTx/>
              <a:buNone/>
              <a:defRPr sz="1600">
                <a:solidFill>
                  <a:schemeClr val="bg1"/>
                </a:solidFill>
              </a:defRPr>
            </a:lvl2pPr>
            <a:lvl3pPr marL="0" indent="0">
              <a:spcAft>
                <a:spcPts val="0"/>
              </a:spcAft>
              <a:buFontTx/>
              <a:buNone/>
              <a:defRPr sz="1600">
                <a:solidFill>
                  <a:schemeClr val="bg1"/>
                </a:solidFill>
              </a:defRPr>
            </a:lvl3pPr>
            <a:lvl4pPr marL="0" indent="0">
              <a:spcAft>
                <a:spcPts val="0"/>
              </a:spcAft>
              <a:buFontTx/>
              <a:buNone/>
              <a:defRPr sz="1600">
                <a:solidFill>
                  <a:schemeClr val="bg1"/>
                </a:solidFill>
              </a:defRPr>
            </a:lvl4pPr>
            <a:lvl5pPr marL="0" indent="0">
              <a:spcAft>
                <a:spcPts val="0"/>
              </a:spcAft>
              <a:buFontTx/>
              <a:buNone/>
              <a:defRPr sz="1600">
                <a:solidFill>
                  <a:schemeClr val="bg1"/>
                </a:solidFill>
              </a:defRPr>
            </a:lvl5pPr>
            <a:lvl6pPr marL="0" indent="0">
              <a:spcAft>
                <a:spcPts val="0"/>
              </a:spcAft>
              <a:buFontTx/>
              <a:buNone/>
              <a:defRPr sz="1600">
                <a:solidFill>
                  <a:schemeClr val="bg1"/>
                </a:solidFill>
              </a:defRPr>
            </a:lvl6pPr>
            <a:lvl7pPr marL="0" indent="0">
              <a:spcAft>
                <a:spcPts val="0"/>
              </a:spcAft>
              <a:buFontTx/>
              <a:buNone/>
              <a:defRPr sz="1600">
                <a:solidFill>
                  <a:schemeClr val="bg1"/>
                </a:solidFill>
              </a:defRPr>
            </a:lvl7pPr>
            <a:lvl8pPr marL="0" indent="0">
              <a:spcAft>
                <a:spcPts val="0"/>
              </a:spcAft>
              <a:buFontTx/>
              <a:buNone/>
              <a:defRPr sz="1600">
                <a:solidFill>
                  <a:schemeClr val="bg1"/>
                </a:solidFill>
              </a:defRPr>
            </a:lvl8pPr>
            <a:lvl9pPr marL="0" indent="0">
              <a:spcAft>
                <a:spcPts val="0"/>
              </a:spcAft>
              <a:buFontTx/>
              <a:buNone/>
              <a:defRPr sz="1600">
                <a:solidFill>
                  <a:schemeClr val="bg1"/>
                </a:solidFill>
              </a:defRPr>
            </a:lvl9pPr>
          </a:lstStyle>
          <a:p>
            <a:pPr lvl="0"/>
            <a:r>
              <a:rPr lang="en-US" dirty="0"/>
              <a:t>First level</a:t>
            </a:r>
          </a:p>
          <a:p>
            <a:pPr lvl="1"/>
            <a:r>
              <a:rPr lang="en-US" dirty="0"/>
              <a:t>Second level</a:t>
            </a:r>
          </a:p>
        </p:txBody>
      </p:sp>
      <p:sp>
        <p:nvSpPr>
          <p:cNvPr id="12" name="Textplatzhalter 8">
            <a:extLst>
              <a:ext uri="{FF2B5EF4-FFF2-40B4-BE49-F238E27FC236}">
                <a16:creationId xmlns:a16="http://schemas.microsoft.com/office/drawing/2014/main" id="{AB9A186C-679D-438B-04CB-003052B11225}"/>
              </a:ext>
            </a:extLst>
          </p:cNvPr>
          <p:cNvSpPr>
            <a:spLocks noGrp="1"/>
          </p:cNvSpPr>
          <p:nvPr>
            <p:ph type="body" sz="quarter" idx="45" hasCustomPrompt="1"/>
          </p:nvPr>
        </p:nvSpPr>
        <p:spPr bwMode="gray">
          <a:xfrm>
            <a:off x="7248624" y="2529314"/>
            <a:ext cx="4464000" cy="864000"/>
          </a:xfrm>
        </p:spPr>
        <p:txBody>
          <a:bodyPr/>
          <a:lstStyle>
            <a:lvl1pPr marL="0" indent="0">
              <a:spcAft>
                <a:spcPts val="0"/>
              </a:spcAft>
              <a:buFontTx/>
              <a:buNone/>
              <a:defRPr sz="1600" b="1">
                <a:solidFill>
                  <a:schemeClr val="bg1"/>
                </a:solidFill>
              </a:defRPr>
            </a:lvl1pPr>
            <a:lvl2pPr marL="0" indent="0">
              <a:spcAft>
                <a:spcPts val="0"/>
              </a:spcAft>
              <a:buFontTx/>
              <a:buNone/>
              <a:defRPr sz="1600">
                <a:solidFill>
                  <a:schemeClr val="bg1"/>
                </a:solidFill>
              </a:defRPr>
            </a:lvl2pPr>
            <a:lvl3pPr marL="0" indent="0">
              <a:spcAft>
                <a:spcPts val="0"/>
              </a:spcAft>
              <a:buFontTx/>
              <a:buNone/>
              <a:defRPr sz="1600">
                <a:solidFill>
                  <a:schemeClr val="bg1"/>
                </a:solidFill>
              </a:defRPr>
            </a:lvl3pPr>
            <a:lvl4pPr marL="0" indent="0">
              <a:spcAft>
                <a:spcPts val="0"/>
              </a:spcAft>
              <a:buFontTx/>
              <a:buNone/>
              <a:defRPr sz="1600">
                <a:solidFill>
                  <a:schemeClr val="bg1"/>
                </a:solidFill>
              </a:defRPr>
            </a:lvl4pPr>
            <a:lvl5pPr marL="0" indent="0">
              <a:spcAft>
                <a:spcPts val="0"/>
              </a:spcAft>
              <a:buFontTx/>
              <a:buNone/>
              <a:defRPr sz="1600">
                <a:solidFill>
                  <a:schemeClr val="bg1"/>
                </a:solidFill>
              </a:defRPr>
            </a:lvl5pPr>
            <a:lvl6pPr marL="0" indent="0">
              <a:spcAft>
                <a:spcPts val="0"/>
              </a:spcAft>
              <a:buFontTx/>
              <a:buNone/>
              <a:defRPr sz="1600">
                <a:solidFill>
                  <a:schemeClr val="bg1"/>
                </a:solidFill>
              </a:defRPr>
            </a:lvl6pPr>
            <a:lvl7pPr marL="0" indent="0">
              <a:spcAft>
                <a:spcPts val="0"/>
              </a:spcAft>
              <a:buFontTx/>
              <a:buNone/>
              <a:defRPr sz="1600">
                <a:solidFill>
                  <a:schemeClr val="bg1"/>
                </a:solidFill>
              </a:defRPr>
            </a:lvl7pPr>
            <a:lvl8pPr marL="0" indent="0">
              <a:spcAft>
                <a:spcPts val="0"/>
              </a:spcAft>
              <a:buFontTx/>
              <a:buNone/>
              <a:defRPr sz="1600">
                <a:solidFill>
                  <a:schemeClr val="bg1"/>
                </a:solidFill>
              </a:defRPr>
            </a:lvl8pPr>
            <a:lvl9pPr marL="0" indent="0">
              <a:spcAft>
                <a:spcPts val="0"/>
              </a:spcAft>
              <a:buFontTx/>
              <a:buNone/>
              <a:defRPr sz="1600">
                <a:solidFill>
                  <a:schemeClr val="bg1"/>
                </a:solidFill>
              </a:defRPr>
            </a:lvl9pPr>
          </a:lstStyle>
          <a:p>
            <a:pPr lvl="0"/>
            <a:r>
              <a:rPr lang="en-US" dirty="0"/>
              <a:t>First level</a:t>
            </a:r>
          </a:p>
          <a:p>
            <a:pPr lvl="1"/>
            <a:r>
              <a:rPr lang="en-US" dirty="0"/>
              <a:t>Second level</a:t>
            </a:r>
          </a:p>
        </p:txBody>
      </p:sp>
      <p:sp>
        <p:nvSpPr>
          <p:cNvPr id="13" name="Textplatzhalter 8">
            <a:extLst>
              <a:ext uri="{FF2B5EF4-FFF2-40B4-BE49-F238E27FC236}">
                <a16:creationId xmlns:a16="http://schemas.microsoft.com/office/drawing/2014/main" id="{5442791C-C3FF-9B10-DCFF-2C95FAD1ACA5}"/>
              </a:ext>
            </a:extLst>
          </p:cNvPr>
          <p:cNvSpPr>
            <a:spLocks noGrp="1"/>
          </p:cNvSpPr>
          <p:nvPr>
            <p:ph type="body" sz="quarter" idx="46" hasCustomPrompt="1"/>
          </p:nvPr>
        </p:nvSpPr>
        <p:spPr bwMode="gray">
          <a:xfrm>
            <a:off x="7248624" y="3645279"/>
            <a:ext cx="4464000" cy="864000"/>
          </a:xfrm>
        </p:spPr>
        <p:txBody>
          <a:bodyPr/>
          <a:lstStyle>
            <a:lvl1pPr marL="0" indent="0">
              <a:spcAft>
                <a:spcPts val="0"/>
              </a:spcAft>
              <a:buFontTx/>
              <a:buNone/>
              <a:defRPr sz="1600" b="1">
                <a:solidFill>
                  <a:schemeClr val="bg1"/>
                </a:solidFill>
              </a:defRPr>
            </a:lvl1pPr>
            <a:lvl2pPr marL="0" indent="0">
              <a:spcAft>
                <a:spcPts val="0"/>
              </a:spcAft>
              <a:buFontTx/>
              <a:buNone/>
              <a:defRPr sz="1600">
                <a:solidFill>
                  <a:schemeClr val="bg1"/>
                </a:solidFill>
              </a:defRPr>
            </a:lvl2pPr>
            <a:lvl3pPr marL="0" indent="0">
              <a:spcAft>
                <a:spcPts val="0"/>
              </a:spcAft>
              <a:buFontTx/>
              <a:buNone/>
              <a:defRPr sz="1600">
                <a:solidFill>
                  <a:schemeClr val="bg1"/>
                </a:solidFill>
              </a:defRPr>
            </a:lvl3pPr>
            <a:lvl4pPr marL="0" indent="0">
              <a:spcAft>
                <a:spcPts val="0"/>
              </a:spcAft>
              <a:buFontTx/>
              <a:buNone/>
              <a:defRPr sz="1600">
                <a:solidFill>
                  <a:schemeClr val="bg1"/>
                </a:solidFill>
              </a:defRPr>
            </a:lvl4pPr>
            <a:lvl5pPr marL="0" indent="0">
              <a:spcAft>
                <a:spcPts val="0"/>
              </a:spcAft>
              <a:buFontTx/>
              <a:buNone/>
              <a:defRPr sz="1600">
                <a:solidFill>
                  <a:schemeClr val="bg1"/>
                </a:solidFill>
              </a:defRPr>
            </a:lvl5pPr>
            <a:lvl6pPr marL="0" indent="0">
              <a:spcAft>
                <a:spcPts val="0"/>
              </a:spcAft>
              <a:buFontTx/>
              <a:buNone/>
              <a:defRPr sz="1600">
                <a:solidFill>
                  <a:schemeClr val="bg1"/>
                </a:solidFill>
              </a:defRPr>
            </a:lvl6pPr>
            <a:lvl7pPr marL="0" indent="0">
              <a:spcAft>
                <a:spcPts val="0"/>
              </a:spcAft>
              <a:buFontTx/>
              <a:buNone/>
              <a:defRPr sz="1600">
                <a:solidFill>
                  <a:schemeClr val="bg1"/>
                </a:solidFill>
              </a:defRPr>
            </a:lvl7pPr>
            <a:lvl8pPr marL="0" indent="0">
              <a:spcAft>
                <a:spcPts val="0"/>
              </a:spcAft>
              <a:buFontTx/>
              <a:buNone/>
              <a:defRPr sz="1600">
                <a:solidFill>
                  <a:schemeClr val="bg1"/>
                </a:solidFill>
              </a:defRPr>
            </a:lvl8pPr>
            <a:lvl9pPr marL="0" indent="0">
              <a:spcAft>
                <a:spcPts val="0"/>
              </a:spcAft>
              <a:buFontTx/>
              <a:buNone/>
              <a:defRPr sz="1600">
                <a:solidFill>
                  <a:schemeClr val="bg1"/>
                </a:solidFill>
              </a:defRPr>
            </a:lvl9pPr>
          </a:lstStyle>
          <a:p>
            <a:pPr lvl="0"/>
            <a:r>
              <a:rPr lang="en-US" dirty="0"/>
              <a:t>First level</a:t>
            </a:r>
          </a:p>
          <a:p>
            <a:pPr lvl="1"/>
            <a:r>
              <a:rPr lang="en-US" dirty="0"/>
              <a:t>Second level</a:t>
            </a:r>
          </a:p>
        </p:txBody>
      </p:sp>
      <p:sp>
        <p:nvSpPr>
          <p:cNvPr id="14" name="Textplatzhalter 8">
            <a:extLst>
              <a:ext uri="{FF2B5EF4-FFF2-40B4-BE49-F238E27FC236}">
                <a16:creationId xmlns:a16="http://schemas.microsoft.com/office/drawing/2014/main" id="{0EB776AE-0143-C85F-03FB-98448F3729D0}"/>
              </a:ext>
            </a:extLst>
          </p:cNvPr>
          <p:cNvSpPr>
            <a:spLocks noGrp="1"/>
          </p:cNvSpPr>
          <p:nvPr>
            <p:ph type="body" sz="quarter" idx="47" hasCustomPrompt="1"/>
          </p:nvPr>
        </p:nvSpPr>
        <p:spPr bwMode="gray">
          <a:xfrm>
            <a:off x="7248624" y="4761244"/>
            <a:ext cx="4464000" cy="864000"/>
          </a:xfrm>
        </p:spPr>
        <p:txBody>
          <a:bodyPr/>
          <a:lstStyle>
            <a:lvl1pPr marL="0" indent="0">
              <a:spcAft>
                <a:spcPts val="0"/>
              </a:spcAft>
              <a:buFontTx/>
              <a:buNone/>
              <a:defRPr sz="1600" b="1">
                <a:solidFill>
                  <a:schemeClr val="bg1"/>
                </a:solidFill>
              </a:defRPr>
            </a:lvl1pPr>
            <a:lvl2pPr marL="0" indent="0">
              <a:spcAft>
                <a:spcPts val="0"/>
              </a:spcAft>
              <a:buFontTx/>
              <a:buNone/>
              <a:defRPr sz="1600">
                <a:solidFill>
                  <a:schemeClr val="bg1"/>
                </a:solidFill>
              </a:defRPr>
            </a:lvl2pPr>
            <a:lvl3pPr marL="0" indent="0">
              <a:spcAft>
                <a:spcPts val="0"/>
              </a:spcAft>
              <a:buFontTx/>
              <a:buNone/>
              <a:defRPr sz="1600">
                <a:solidFill>
                  <a:schemeClr val="bg1"/>
                </a:solidFill>
              </a:defRPr>
            </a:lvl3pPr>
            <a:lvl4pPr marL="0" indent="0">
              <a:spcAft>
                <a:spcPts val="0"/>
              </a:spcAft>
              <a:buFontTx/>
              <a:buNone/>
              <a:defRPr sz="1600">
                <a:solidFill>
                  <a:schemeClr val="bg1"/>
                </a:solidFill>
              </a:defRPr>
            </a:lvl4pPr>
            <a:lvl5pPr marL="0" indent="0">
              <a:spcAft>
                <a:spcPts val="0"/>
              </a:spcAft>
              <a:buFontTx/>
              <a:buNone/>
              <a:defRPr sz="1600">
                <a:solidFill>
                  <a:schemeClr val="bg1"/>
                </a:solidFill>
              </a:defRPr>
            </a:lvl5pPr>
            <a:lvl6pPr marL="0" indent="0">
              <a:spcAft>
                <a:spcPts val="0"/>
              </a:spcAft>
              <a:buFontTx/>
              <a:buNone/>
              <a:defRPr sz="1600">
                <a:solidFill>
                  <a:schemeClr val="bg1"/>
                </a:solidFill>
              </a:defRPr>
            </a:lvl6pPr>
            <a:lvl7pPr marL="0" indent="0">
              <a:spcAft>
                <a:spcPts val="0"/>
              </a:spcAft>
              <a:buFontTx/>
              <a:buNone/>
              <a:defRPr sz="1600">
                <a:solidFill>
                  <a:schemeClr val="bg1"/>
                </a:solidFill>
              </a:defRPr>
            </a:lvl7pPr>
            <a:lvl8pPr marL="0" indent="0">
              <a:spcAft>
                <a:spcPts val="0"/>
              </a:spcAft>
              <a:buFontTx/>
              <a:buNone/>
              <a:defRPr sz="1600">
                <a:solidFill>
                  <a:schemeClr val="bg1"/>
                </a:solidFill>
              </a:defRPr>
            </a:lvl8pPr>
            <a:lvl9pPr marL="0" indent="0">
              <a:spcAft>
                <a:spcPts val="0"/>
              </a:spcAft>
              <a:buFontTx/>
              <a:buNone/>
              <a:defRPr sz="1600">
                <a:solidFill>
                  <a:schemeClr val="bg1"/>
                </a:solidFill>
              </a:defRPr>
            </a:lvl9pPr>
          </a:lstStyle>
          <a:p>
            <a:pPr lvl="0"/>
            <a:r>
              <a:rPr lang="en-US" dirty="0"/>
              <a:t>First level</a:t>
            </a:r>
          </a:p>
          <a:p>
            <a:pPr lvl="1"/>
            <a:r>
              <a:rPr lang="en-US" dirty="0"/>
              <a:t>Second level</a:t>
            </a:r>
          </a:p>
        </p:txBody>
      </p:sp>
      <p:pic>
        <p:nvPicPr>
          <p:cNvPr id="4" name="Grafik 3">
            <a:extLst>
              <a:ext uri="{FF2B5EF4-FFF2-40B4-BE49-F238E27FC236}">
                <a16:creationId xmlns:a16="http://schemas.microsoft.com/office/drawing/2014/main" id="{6FF19CC3-3A21-2383-F22A-797AA780005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bwMode="gray">
          <a:xfrm>
            <a:off x="479424" y="6165000"/>
            <a:ext cx="1234800" cy="372727"/>
          </a:xfrm>
          <a:prstGeom prst="rect">
            <a:avLst/>
          </a:prstGeom>
        </p:spPr>
      </p:pic>
    </p:spTree>
    <p:extLst>
      <p:ext uri="{BB962C8B-B14F-4D97-AF65-F5344CB8AC3E}">
        <p14:creationId xmlns:p14="http://schemas.microsoft.com/office/powerpoint/2010/main" val="1123279319"/>
      </p:ext>
    </p:extLst>
  </p:cSld>
  <p:clrMapOvr>
    <a:masterClrMapping/>
  </p:clrMapOvr>
  <p:extLst>
    <p:ext uri="{DCECCB84-F9BA-43D5-87BE-67443E8EF086}">
      <p15:sldGuideLst xmlns:p15="http://schemas.microsoft.com/office/powerpoint/2012/main">
        <p15:guide id="3" pos="3749">
          <p15:clr>
            <a:srgbClr val="FBAE40"/>
          </p15:clr>
        </p15:guide>
        <p15:guide id="5" pos="393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7316D-8607-D545-52EC-21DBE5AD8C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9233EE-9995-CD43-F13B-87FC58BDC5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6216AA-31B9-9D29-068B-44046FDB7C81}"/>
              </a:ext>
            </a:extLst>
          </p:cNvPr>
          <p:cNvSpPr>
            <a:spLocks noGrp="1"/>
          </p:cNvSpPr>
          <p:nvPr>
            <p:ph type="dt" sz="half" idx="10"/>
          </p:nvPr>
        </p:nvSpPr>
        <p:spPr/>
        <p:txBody>
          <a:bodyPr/>
          <a:lstStyle/>
          <a:p>
            <a:fld id="{71889913-2D38-4E0C-9D77-377050DD4639}" type="datetimeFigureOut">
              <a:rPr lang="en-US" smtClean="0"/>
              <a:t>2025-01-27</a:t>
            </a:fld>
            <a:endParaRPr lang="en-US"/>
          </a:p>
        </p:txBody>
      </p:sp>
      <p:sp>
        <p:nvSpPr>
          <p:cNvPr id="5" name="Footer Placeholder 4">
            <a:extLst>
              <a:ext uri="{FF2B5EF4-FFF2-40B4-BE49-F238E27FC236}">
                <a16:creationId xmlns:a16="http://schemas.microsoft.com/office/drawing/2014/main" id="{0E95AE33-C0FD-D7DD-7316-4491E0BCCF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700015-C890-985A-E6F5-6FD4C1CE4049}"/>
              </a:ext>
            </a:extLst>
          </p:cNvPr>
          <p:cNvSpPr>
            <a:spLocks noGrp="1"/>
          </p:cNvSpPr>
          <p:nvPr>
            <p:ph type="sldNum" sz="quarter" idx="12"/>
          </p:nvPr>
        </p:nvSpPr>
        <p:spPr/>
        <p:txBody>
          <a:bodyPr/>
          <a:lstStyle/>
          <a:p>
            <a:fld id="{92D984FD-E43A-44DB-BCEB-7BC4530CEC5F}" type="slidenum">
              <a:rPr lang="en-US" smtClean="0"/>
              <a:t>‹#›</a:t>
            </a:fld>
            <a:endParaRPr lang="en-US"/>
          </a:p>
        </p:txBody>
      </p:sp>
    </p:spTree>
    <p:extLst>
      <p:ext uri="{BB962C8B-B14F-4D97-AF65-F5344CB8AC3E}">
        <p14:creationId xmlns:p14="http://schemas.microsoft.com/office/powerpoint/2010/main" val="42868614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hapter divider (1)">
    <p:bg>
      <p:bgPr>
        <a:solidFill>
          <a:schemeClr val="tx2"/>
        </a:solidFill>
        <a:effectLst/>
      </p:bgPr>
    </p:bg>
    <p:spTree>
      <p:nvGrpSpPr>
        <p:cNvPr id="1" name=""/>
        <p:cNvGrpSpPr/>
        <p:nvPr/>
      </p:nvGrpSpPr>
      <p:grpSpPr>
        <a:xfrm>
          <a:off x="0" y="0"/>
          <a:ext cx="0" cy="0"/>
          <a:chOff x="0" y="0"/>
          <a:chExt cx="0" cy="0"/>
        </a:xfrm>
      </p:grpSpPr>
      <p:sp>
        <p:nvSpPr>
          <p:cNvPr id="2" name="Titel 1"/>
          <p:cNvSpPr>
            <a:spLocks noGrp="1"/>
          </p:cNvSpPr>
          <p:nvPr>
            <p:ph type="title" hasCustomPrompt="1"/>
          </p:nvPr>
        </p:nvSpPr>
        <p:spPr bwMode="gray">
          <a:xfrm>
            <a:off x="479424" y="1412874"/>
            <a:ext cx="7632701" cy="1799861"/>
          </a:xfrm>
        </p:spPr>
        <p:txBody>
          <a:bodyPr anchor="b"/>
          <a:lstStyle>
            <a:lvl1pPr>
              <a:defRPr sz="4000">
                <a:solidFill>
                  <a:schemeClr val="bg2"/>
                </a:solidFill>
              </a:defRPr>
            </a:lvl1pPr>
          </a:lstStyle>
          <a:p>
            <a:r>
              <a:rPr lang="en-US" dirty="0"/>
              <a:t>Name of the current chapter</a:t>
            </a:r>
          </a:p>
        </p:txBody>
      </p:sp>
      <p:sp>
        <p:nvSpPr>
          <p:cNvPr id="9" name="Untertitel 2">
            <a:extLst>
              <a:ext uri="{FF2B5EF4-FFF2-40B4-BE49-F238E27FC236}">
                <a16:creationId xmlns:a16="http://schemas.microsoft.com/office/drawing/2014/main" id="{CB53F2D2-D116-44C8-A3EF-21A6F6DBA4E3}"/>
              </a:ext>
            </a:extLst>
          </p:cNvPr>
          <p:cNvSpPr>
            <a:spLocks noGrp="1"/>
          </p:cNvSpPr>
          <p:nvPr>
            <p:ph type="subTitle" idx="14" hasCustomPrompt="1"/>
          </p:nvPr>
        </p:nvSpPr>
        <p:spPr bwMode="gray">
          <a:xfrm>
            <a:off x="479424" y="3573016"/>
            <a:ext cx="7632701" cy="792088"/>
          </a:xfrm>
        </p:spPr>
        <p:txBody>
          <a:bodyPr/>
          <a:lstStyle>
            <a:lvl1pPr marL="0" indent="0" algn="l">
              <a:lnSpc>
                <a:spcPct val="140000"/>
              </a:lnSpc>
              <a:spcBef>
                <a:spcPts val="0"/>
              </a:spcBef>
              <a:spcAft>
                <a:spcPts val="0"/>
              </a:spcAft>
              <a:buFont typeface="Arial" panose="020B0604020202020204" pitchFamily="34" charset="0"/>
              <a:buNone/>
              <a:defRPr sz="1600" b="0">
                <a:solidFill>
                  <a:schemeClr val="bg2"/>
                </a:solidFill>
                <a:latin typeface="+mn-lt"/>
              </a:defRPr>
            </a:lvl1pPr>
            <a:lvl2pPr marL="0" indent="0" algn="l">
              <a:lnSpc>
                <a:spcPct val="140000"/>
              </a:lnSpc>
              <a:spcBef>
                <a:spcPts val="0"/>
              </a:spcBef>
              <a:spcAft>
                <a:spcPts val="0"/>
              </a:spcAft>
              <a:buFont typeface="Arial" panose="020B0604020202020204" pitchFamily="34" charset="0"/>
              <a:buNone/>
              <a:defRPr sz="1600" b="0">
                <a:solidFill>
                  <a:schemeClr val="bg2"/>
                </a:solidFill>
                <a:latin typeface="+mn-lt"/>
              </a:defRPr>
            </a:lvl2pPr>
            <a:lvl3pPr marL="0" indent="0" algn="l">
              <a:lnSpc>
                <a:spcPct val="140000"/>
              </a:lnSpc>
              <a:spcBef>
                <a:spcPts val="0"/>
              </a:spcBef>
              <a:spcAft>
                <a:spcPts val="0"/>
              </a:spcAft>
              <a:buFont typeface="Arial" panose="020B0604020202020204" pitchFamily="34" charset="0"/>
              <a:buNone/>
              <a:defRPr sz="1600" b="0">
                <a:solidFill>
                  <a:schemeClr val="bg2"/>
                </a:solidFill>
                <a:latin typeface="+mn-lt"/>
              </a:defRPr>
            </a:lvl3pPr>
            <a:lvl4pPr marL="0" indent="0" algn="l">
              <a:lnSpc>
                <a:spcPct val="140000"/>
              </a:lnSpc>
              <a:spcBef>
                <a:spcPts val="0"/>
              </a:spcBef>
              <a:spcAft>
                <a:spcPts val="0"/>
              </a:spcAft>
              <a:buFont typeface="Arial" panose="020B0604020202020204" pitchFamily="34" charset="0"/>
              <a:buNone/>
              <a:defRPr sz="1600" b="0">
                <a:solidFill>
                  <a:schemeClr val="bg2"/>
                </a:solidFill>
                <a:latin typeface="+mn-lt"/>
              </a:defRPr>
            </a:lvl4pPr>
            <a:lvl5pPr marL="0" indent="0" algn="l">
              <a:lnSpc>
                <a:spcPct val="140000"/>
              </a:lnSpc>
              <a:spcBef>
                <a:spcPts val="0"/>
              </a:spcBef>
              <a:spcAft>
                <a:spcPts val="0"/>
              </a:spcAft>
              <a:buFont typeface="Arial" panose="020B0604020202020204" pitchFamily="34" charset="0"/>
              <a:buNone/>
              <a:defRPr sz="1600" b="0">
                <a:solidFill>
                  <a:schemeClr val="bg2"/>
                </a:solidFill>
                <a:latin typeface="+mn-lt"/>
              </a:defRPr>
            </a:lvl5pPr>
            <a:lvl6pPr marL="0" indent="0" algn="l">
              <a:lnSpc>
                <a:spcPct val="140000"/>
              </a:lnSpc>
              <a:spcBef>
                <a:spcPts val="0"/>
              </a:spcBef>
              <a:spcAft>
                <a:spcPts val="0"/>
              </a:spcAft>
              <a:buFont typeface="Arial" panose="020B0604020202020204" pitchFamily="34" charset="0"/>
              <a:buNone/>
              <a:defRPr sz="1600" b="0">
                <a:solidFill>
                  <a:schemeClr val="bg2"/>
                </a:solidFill>
                <a:latin typeface="+mn-lt"/>
              </a:defRPr>
            </a:lvl6pPr>
            <a:lvl7pPr marL="0" indent="0" algn="l">
              <a:lnSpc>
                <a:spcPct val="140000"/>
              </a:lnSpc>
              <a:spcBef>
                <a:spcPts val="0"/>
              </a:spcBef>
              <a:spcAft>
                <a:spcPts val="0"/>
              </a:spcAft>
              <a:buFont typeface="Arial" panose="020B0604020202020204" pitchFamily="34" charset="0"/>
              <a:buNone/>
              <a:defRPr sz="1600" b="0">
                <a:solidFill>
                  <a:schemeClr val="bg2"/>
                </a:solidFill>
                <a:latin typeface="+mn-lt"/>
              </a:defRPr>
            </a:lvl7pPr>
            <a:lvl8pPr marL="0" indent="0" algn="l">
              <a:lnSpc>
                <a:spcPct val="140000"/>
              </a:lnSpc>
              <a:spcBef>
                <a:spcPts val="0"/>
              </a:spcBef>
              <a:spcAft>
                <a:spcPts val="0"/>
              </a:spcAft>
              <a:buFont typeface="Arial" panose="020B0604020202020204" pitchFamily="34" charset="0"/>
              <a:buNone/>
              <a:defRPr sz="1600" b="0">
                <a:solidFill>
                  <a:schemeClr val="bg2"/>
                </a:solidFill>
                <a:latin typeface="+mn-lt"/>
              </a:defRPr>
            </a:lvl8pPr>
            <a:lvl9pPr marL="0" indent="0" algn="l">
              <a:lnSpc>
                <a:spcPct val="140000"/>
              </a:lnSpc>
              <a:spcBef>
                <a:spcPts val="0"/>
              </a:spcBef>
              <a:spcAft>
                <a:spcPts val="0"/>
              </a:spcAft>
              <a:buFont typeface="Arial" panose="020B0604020202020204" pitchFamily="34" charset="0"/>
              <a:buNone/>
              <a:defRPr sz="1600" b="0">
                <a:solidFill>
                  <a:schemeClr val="bg2"/>
                </a:solidFill>
                <a:latin typeface="+mn-lt"/>
              </a:defRPr>
            </a:lvl9pPr>
          </a:lstStyle>
          <a:p>
            <a:r>
              <a:rPr lang="en-US" dirty="0"/>
              <a:t>Optional short description</a:t>
            </a:r>
          </a:p>
        </p:txBody>
      </p:sp>
      <p:sp>
        <p:nvSpPr>
          <p:cNvPr id="7" name="Foliennummernplatzhalter 6">
            <a:extLst>
              <a:ext uri="{FF2B5EF4-FFF2-40B4-BE49-F238E27FC236}">
                <a16:creationId xmlns:a16="http://schemas.microsoft.com/office/drawing/2014/main" id="{8EAAE6E7-1373-8040-C96B-B3A08A84CE2A}"/>
              </a:ext>
            </a:extLst>
          </p:cNvPr>
          <p:cNvSpPr>
            <a:spLocks noGrp="1"/>
          </p:cNvSpPr>
          <p:nvPr>
            <p:ph type="sldNum" sz="quarter" idx="16"/>
          </p:nvPr>
        </p:nvSpPr>
        <p:spPr bwMode="gray"/>
        <p:txBody>
          <a:bodyPr/>
          <a:lstStyle>
            <a:lvl1pPr>
              <a:defRPr>
                <a:solidFill>
                  <a:schemeClr val="bg2"/>
                </a:solidFill>
              </a:defRPr>
            </a:lvl1pPr>
          </a:lstStyle>
          <a:p>
            <a:fld id="{8FF9B0DE-3FEB-4AA0-B465-B80EF7C1333D}" type="slidenum">
              <a:rPr lang="en-US" smtClean="0"/>
              <a:pPr/>
              <a:t>‹#›</a:t>
            </a:fld>
            <a:endParaRPr lang="en-US" dirty="0"/>
          </a:p>
        </p:txBody>
      </p:sp>
      <p:sp>
        <p:nvSpPr>
          <p:cNvPr id="6" name="Fußzeilenplatzhalter 5">
            <a:extLst>
              <a:ext uri="{FF2B5EF4-FFF2-40B4-BE49-F238E27FC236}">
                <a16:creationId xmlns:a16="http://schemas.microsoft.com/office/drawing/2014/main" id="{4769088E-E8C5-EC8B-3FB8-5430FCA3DC4B}"/>
              </a:ext>
            </a:extLst>
          </p:cNvPr>
          <p:cNvSpPr>
            <a:spLocks noGrp="1"/>
          </p:cNvSpPr>
          <p:nvPr>
            <p:ph type="ftr" sz="quarter" idx="19"/>
          </p:nvPr>
        </p:nvSpPr>
        <p:spPr bwMode="gray"/>
        <p:txBody>
          <a:bodyPr/>
          <a:lstStyle/>
          <a:p>
            <a:r>
              <a:rPr lang="en-US"/>
              <a:t>DSO Live Demo   |    ONLY FOR INTERNAL USE</a:t>
            </a:r>
            <a:endParaRPr lang="en-US" dirty="0"/>
          </a:p>
        </p:txBody>
      </p:sp>
    </p:spTree>
    <p:extLst>
      <p:ext uri="{BB962C8B-B14F-4D97-AF65-F5344CB8AC3E}">
        <p14:creationId xmlns:p14="http://schemas.microsoft.com/office/powerpoint/2010/main" val="992137239"/>
      </p:ext>
    </p:extLst>
  </p:cSld>
  <p:clrMapOvr>
    <a:masterClrMapping/>
  </p:clrMapOvr>
  <p:extLst>
    <p:ext uri="{DCECCB84-F9BA-43D5-87BE-67443E8EF086}">
      <p15:sldGuideLst xmlns:p15="http://schemas.microsoft.com/office/powerpoint/2012/main">
        <p15:guide id="1" orient="horz" pos="2024">
          <p15:clr>
            <a:srgbClr val="FBAE40"/>
          </p15:clr>
        </p15:guide>
        <p15:guide id="2" orient="horz" pos="225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pter divider (2)">
    <p:bg>
      <p:bgPr>
        <a:solidFill>
          <a:schemeClr val="bg2"/>
        </a:solidFill>
        <a:effectLst/>
      </p:bgPr>
    </p:bg>
    <p:spTree>
      <p:nvGrpSpPr>
        <p:cNvPr id="1" name=""/>
        <p:cNvGrpSpPr/>
        <p:nvPr/>
      </p:nvGrpSpPr>
      <p:grpSpPr>
        <a:xfrm>
          <a:off x="0" y="0"/>
          <a:ext cx="0" cy="0"/>
          <a:chOff x="0" y="0"/>
          <a:chExt cx="0" cy="0"/>
        </a:xfrm>
      </p:grpSpPr>
      <p:sp>
        <p:nvSpPr>
          <p:cNvPr id="2" name="Titel 1"/>
          <p:cNvSpPr>
            <a:spLocks noGrp="1"/>
          </p:cNvSpPr>
          <p:nvPr>
            <p:ph type="title" hasCustomPrompt="1"/>
          </p:nvPr>
        </p:nvSpPr>
        <p:spPr bwMode="gray">
          <a:xfrm>
            <a:off x="479424" y="1412874"/>
            <a:ext cx="7632701" cy="1799861"/>
          </a:xfrm>
        </p:spPr>
        <p:txBody>
          <a:bodyPr anchor="b"/>
          <a:lstStyle>
            <a:lvl1pPr>
              <a:defRPr sz="4000">
                <a:solidFill>
                  <a:schemeClr val="tx2"/>
                </a:solidFill>
              </a:defRPr>
            </a:lvl1pPr>
          </a:lstStyle>
          <a:p>
            <a:r>
              <a:rPr lang="en-US" dirty="0"/>
              <a:t>Name of the current chapter</a:t>
            </a:r>
          </a:p>
        </p:txBody>
      </p:sp>
      <p:sp>
        <p:nvSpPr>
          <p:cNvPr id="9" name="Untertitel 2">
            <a:extLst>
              <a:ext uri="{FF2B5EF4-FFF2-40B4-BE49-F238E27FC236}">
                <a16:creationId xmlns:a16="http://schemas.microsoft.com/office/drawing/2014/main" id="{CB53F2D2-D116-44C8-A3EF-21A6F6DBA4E3}"/>
              </a:ext>
            </a:extLst>
          </p:cNvPr>
          <p:cNvSpPr>
            <a:spLocks noGrp="1"/>
          </p:cNvSpPr>
          <p:nvPr>
            <p:ph type="subTitle" idx="14" hasCustomPrompt="1"/>
          </p:nvPr>
        </p:nvSpPr>
        <p:spPr bwMode="gray">
          <a:xfrm>
            <a:off x="479424" y="3573016"/>
            <a:ext cx="7632701" cy="792088"/>
          </a:xfrm>
        </p:spPr>
        <p:txBody>
          <a:bodyPr/>
          <a:lstStyle>
            <a:lvl1pPr marL="0" indent="0" algn="l">
              <a:lnSpc>
                <a:spcPct val="140000"/>
              </a:lnSpc>
              <a:spcBef>
                <a:spcPts val="0"/>
              </a:spcBef>
              <a:spcAft>
                <a:spcPts val="0"/>
              </a:spcAft>
              <a:buFont typeface="Arial" panose="020B0604020202020204" pitchFamily="34" charset="0"/>
              <a:buNone/>
              <a:defRPr sz="1600" b="0">
                <a:solidFill>
                  <a:schemeClr val="bg1"/>
                </a:solidFill>
                <a:latin typeface="+mn-lt"/>
              </a:defRPr>
            </a:lvl1pPr>
            <a:lvl2pPr marL="0" indent="0" algn="l">
              <a:lnSpc>
                <a:spcPct val="140000"/>
              </a:lnSpc>
              <a:spcBef>
                <a:spcPts val="0"/>
              </a:spcBef>
              <a:spcAft>
                <a:spcPts val="0"/>
              </a:spcAft>
              <a:buFont typeface="Arial" panose="020B0604020202020204" pitchFamily="34" charset="0"/>
              <a:buNone/>
              <a:defRPr sz="1600" b="0">
                <a:solidFill>
                  <a:schemeClr val="bg1"/>
                </a:solidFill>
                <a:latin typeface="+mn-lt"/>
              </a:defRPr>
            </a:lvl2pPr>
            <a:lvl3pPr marL="0" indent="0" algn="l">
              <a:lnSpc>
                <a:spcPct val="140000"/>
              </a:lnSpc>
              <a:spcBef>
                <a:spcPts val="0"/>
              </a:spcBef>
              <a:spcAft>
                <a:spcPts val="0"/>
              </a:spcAft>
              <a:buFont typeface="Arial" panose="020B0604020202020204" pitchFamily="34" charset="0"/>
              <a:buNone/>
              <a:defRPr sz="1600" b="0">
                <a:solidFill>
                  <a:schemeClr val="bg1"/>
                </a:solidFill>
                <a:latin typeface="+mn-lt"/>
              </a:defRPr>
            </a:lvl3pPr>
            <a:lvl4pPr marL="0" indent="0" algn="l">
              <a:lnSpc>
                <a:spcPct val="140000"/>
              </a:lnSpc>
              <a:spcBef>
                <a:spcPts val="0"/>
              </a:spcBef>
              <a:spcAft>
                <a:spcPts val="0"/>
              </a:spcAft>
              <a:buFont typeface="Arial" panose="020B0604020202020204" pitchFamily="34" charset="0"/>
              <a:buNone/>
              <a:defRPr sz="1600" b="0">
                <a:solidFill>
                  <a:schemeClr val="bg1"/>
                </a:solidFill>
                <a:latin typeface="+mn-lt"/>
              </a:defRPr>
            </a:lvl4pPr>
            <a:lvl5pPr marL="0" indent="0" algn="l">
              <a:lnSpc>
                <a:spcPct val="140000"/>
              </a:lnSpc>
              <a:spcBef>
                <a:spcPts val="0"/>
              </a:spcBef>
              <a:spcAft>
                <a:spcPts val="0"/>
              </a:spcAft>
              <a:buFont typeface="Arial" panose="020B0604020202020204" pitchFamily="34" charset="0"/>
              <a:buNone/>
              <a:defRPr sz="1600" b="0">
                <a:solidFill>
                  <a:schemeClr val="bg1"/>
                </a:solidFill>
                <a:latin typeface="+mn-lt"/>
              </a:defRPr>
            </a:lvl5pPr>
            <a:lvl6pPr marL="0" indent="0" algn="l">
              <a:lnSpc>
                <a:spcPct val="140000"/>
              </a:lnSpc>
              <a:spcBef>
                <a:spcPts val="0"/>
              </a:spcBef>
              <a:spcAft>
                <a:spcPts val="0"/>
              </a:spcAft>
              <a:buFont typeface="Arial" panose="020B0604020202020204" pitchFamily="34" charset="0"/>
              <a:buNone/>
              <a:defRPr sz="1600" b="0">
                <a:solidFill>
                  <a:schemeClr val="bg1"/>
                </a:solidFill>
                <a:latin typeface="+mn-lt"/>
              </a:defRPr>
            </a:lvl6pPr>
            <a:lvl7pPr marL="0" indent="0" algn="l">
              <a:lnSpc>
                <a:spcPct val="140000"/>
              </a:lnSpc>
              <a:spcBef>
                <a:spcPts val="0"/>
              </a:spcBef>
              <a:spcAft>
                <a:spcPts val="0"/>
              </a:spcAft>
              <a:buFont typeface="Arial" panose="020B0604020202020204" pitchFamily="34" charset="0"/>
              <a:buNone/>
              <a:defRPr sz="1600" b="0">
                <a:solidFill>
                  <a:schemeClr val="bg1"/>
                </a:solidFill>
                <a:latin typeface="+mn-lt"/>
              </a:defRPr>
            </a:lvl7pPr>
            <a:lvl8pPr marL="0" indent="0" algn="l">
              <a:lnSpc>
                <a:spcPct val="140000"/>
              </a:lnSpc>
              <a:spcBef>
                <a:spcPts val="0"/>
              </a:spcBef>
              <a:spcAft>
                <a:spcPts val="0"/>
              </a:spcAft>
              <a:buFont typeface="Arial" panose="020B0604020202020204" pitchFamily="34" charset="0"/>
              <a:buNone/>
              <a:defRPr sz="1600" b="0">
                <a:solidFill>
                  <a:schemeClr val="bg1"/>
                </a:solidFill>
                <a:latin typeface="+mn-lt"/>
              </a:defRPr>
            </a:lvl8pPr>
            <a:lvl9pPr marL="0" indent="0" algn="l">
              <a:lnSpc>
                <a:spcPct val="140000"/>
              </a:lnSpc>
              <a:spcBef>
                <a:spcPts val="0"/>
              </a:spcBef>
              <a:spcAft>
                <a:spcPts val="0"/>
              </a:spcAft>
              <a:buFont typeface="Arial" panose="020B0604020202020204" pitchFamily="34" charset="0"/>
              <a:buNone/>
              <a:defRPr sz="1600" b="0">
                <a:solidFill>
                  <a:schemeClr val="bg1"/>
                </a:solidFill>
                <a:latin typeface="+mn-lt"/>
              </a:defRPr>
            </a:lvl9pPr>
          </a:lstStyle>
          <a:p>
            <a:r>
              <a:rPr lang="en-US" dirty="0"/>
              <a:t>Optional short description</a:t>
            </a:r>
          </a:p>
        </p:txBody>
      </p:sp>
      <p:sp>
        <p:nvSpPr>
          <p:cNvPr id="7" name="Foliennummernplatzhalter 6">
            <a:extLst>
              <a:ext uri="{FF2B5EF4-FFF2-40B4-BE49-F238E27FC236}">
                <a16:creationId xmlns:a16="http://schemas.microsoft.com/office/drawing/2014/main" id="{8EAAE6E7-1373-8040-C96B-B3A08A84CE2A}"/>
              </a:ext>
            </a:extLst>
          </p:cNvPr>
          <p:cNvSpPr>
            <a:spLocks noGrp="1"/>
          </p:cNvSpPr>
          <p:nvPr>
            <p:ph type="sldNum" sz="quarter" idx="16"/>
          </p:nvPr>
        </p:nvSpPr>
        <p:spPr bwMode="gray"/>
        <p:txBody>
          <a:bodyPr/>
          <a:lstStyle>
            <a:lvl1pPr>
              <a:defRPr>
                <a:solidFill>
                  <a:schemeClr val="bg1"/>
                </a:solidFill>
              </a:defRPr>
            </a:lvl1pPr>
          </a:lstStyle>
          <a:p>
            <a:fld id="{8FF9B0DE-3FEB-4AA0-B465-B80EF7C1333D}" type="slidenum">
              <a:rPr lang="en-US" smtClean="0"/>
              <a:pPr/>
              <a:t>‹#›</a:t>
            </a:fld>
            <a:endParaRPr lang="en-US" dirty="0"/>
          </a:p>
        </p:txBody>
      </p:sp>
      <p:pic>
        <p:nvPicPr>
          <p:cNvPr id="4" name="Grafik 3">
            <a:extLst>
              <a:ext uri="{FF2B5EF4-FFF2-40B4-BE49-F238E27FC236}">
                <a16:creationId xmlns:a16="http://schemas.microsoft.com/office/drawing/2014/main" id="{7E3CE082-8BE8-42AC-F40F-87B704B7B14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bwMode="gray">
          <a:xfrm>
            <a:off x="479424" y="6165000"/>
            <a:ext cx="1234800" cy="372727"/>
          </a:xfrm>
          <a:prstGeom prst="rect">
            <a:avLst/>
          </a:prstGeom>
        </p:spPr>
      </p:pic>
      <p:sp>
        <p:nvSpPr>
          <p:cNvPr id="8" name="Fußzeilenplatzhalter 7">
            <a:extLst>
              <a:ext uri="{FF2B5EF4-FFF2-40B4-BE49-F238E27FC236}">
                <a16:creationId xmlns:a16="http://schemas.microsoft.com/office/drawing/2014/main" id="{C09303A1-9EA9-72D7-63F5-E6B6F685FAE0}"/>
              </a:ext>
            </a:extLst>
          </p:cNvPr>
          <p:cNvSpPr>
            <a:spLocks noGrp="1"/>
          </p:cNvSpPr>
          <p:nvPr>
            <p:ph type="ftr" sz="quarter" idx="19"/>
          </p:nvPr>
        </p:nvSpPr>
        <p:spPr bwMode="gray"/>
        <p:txBody>
          <a:bodyPr/>
          <a:lstStyle>
            <a:lvl1pPr>
              <a:defRPr>
                <a:solidFill>
                  <a:schemeClr val="bg1"/>
                </a:solidFill>
              </a:defRPr>
            </a:lvl1pPr>
          </a:lstStyle>
          <a:p>
            <a:r>
              <a:rPr lang="en-US"/>
              <a:t>DSO Live Demo   |    ONLY FOR INTERNAL USE</a:t>
            </a:r>
            <a:endParaRPr lang="en-US" dirty="0"/>
          </a:p>
        </p:txBody>
      </p:sp>
    </p:spTree>
    <p:extLst>
      <p:ext uri="{BB962C8B-B14F-4D97-AF65-F5344CB8AC3E}">
        <p14:creationId xmlns:p14="http://schemas.microsoft.com/office/powerpoint/2010/main" val="4216977008"/>
      </p:ext>
    </p:extLst>
  </p:cSld>
  <p:clrMapOvr>
    <a:masterClrMapping/>
  </p:clrMapOvr>
  <p:extLst>
    <p:ext uri="{DCECCB84-F9BA-43D5-87BE-67443E8EF086}">
      <p15:sldGuideLst xmlns:p15="http://schemas.microsoft.com/office/powerpoint/2012/main">
        <p15:guide id="3" orient="horz" pos="2024">
          <p15:clr>
            <a:srgbClr val="FBAE40"/>
          </p15:clr>
        </p15:guide>
        <p15:guide id="4" orient="horz" pos="225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hapter divider (image)">
    <p:bg>
      <p:bgPr>
        <a:solidFill>
          <a:schemeClr val="bg2"/>
        </a:solidFill>
        <a:effectLst/>
      </p:bgPr>
    </p:bg>
    <p:spTree>
      <p:nvGrpSpPr>
        <p:cNvPr id="1" name=""/>
        <p:cNvGrpSpPr/>
        <p:nvPr/>
      </p:nvGrpSpPr>
      <p:grpSpPr>
        <a:xfrm>
          <a:off x="0" y="0"/>
          <a:ext cx="0" cy="0"/>
          <a:chOff x="0" y="0"/>
          <a:chExt cx="0" cy="0"/>
        </a:xfrm>
      </p:grpSpPr>
      <p:sp>
        <p:nvSpPr>
          <p:cNvPr id="8" name="Bildplatzhalter 10">
            <a:extLst>
              <a:ext uri="{FF2B5EF4-FFF2-40B4-BE49-F238E27FC236}">
                <a16:creationId xmlns:a16="http://schemas.microsoft.com/office/drawing/2014/main" id="{47C26184-1D1B-92B8-25CF-5F2442C1A0BD}"/>
              </a:ext>
            </a:extLst>
          </p:cNvPr>
          <p:cNvSpPr>
            <a:spLocks noGrp="1"/>
          </p:cNvSpPr>
          <p:nvPr>
            <p:ph type="pic" sz="quarter" idx="10" hasCustomPrompt="1"/>
          </p:nvPr>
        </p:nvSpPr>
        <p:spPr bwMode="gray">
          <a:xfrm>
            <a:off x="6096000" y="0"/>
            <a:ext cx="6096000" cy="6858000"/>
          </a:xfrm>
          <a:solidFill>
            <a:srgbClr val="E5E3DE"/>
          </a:solidFill>
        </p:spPr>
        <p:txBody>
          <a:bodyPr tIns="720000" anchor="ctr" anchorCtr="0"/>
          <a:lstStyle>
            <a:lvl1pPr marL="0" indent="0" algn="ctr">
              <a:spcBef>
                <a:spcPts val="0"/>
              </a:spcBef>
              <a:spcAft>
                <a:spcPts val="0"/>
              </a:spcAft>
              <a:buFontTx/>
              <a:buNone/>
              <a:tabLst/>
              <a:defRPr sz="1200" b="0">
                <a:solidFill>
                  <a:schemeClr val="tx1"/>
                </a:solidFill>
              </a:defRPr>
            </a:lvl1pPr>
            <a:lvl2pPr marL="0" indent="0" algn="ctr">
              <a:spcBef>
                <a:spcPts val="0"/>
              </a:spcBef>
              <a:spcAft>
                <a:spcPts val="0"/>
              </a:spcAft>
              <a:buFontTx/>
              <a:buNone/>
              <a:tabLst/>
              <a:defRPr sz="1200" b="0"/>
            </a:lvl2pPr>
            <a:lvl3pPr marL="0" indent="0" algn="ctr">
              <a:spcBef>
                <a:spcPts val="0"/>
              </a:spcBef>
              <a:spcAft>
                <a:spcPts val="0"/>
              </a:spcAft>
              <a:buFontTx/>
              <a:buNone/>
              <a:tabLst/>
              <a:defRPr sz="1200" b="0"/>
            </a:lvl3pPr>
            <a:lvl4pPr marL="0" indent="0" algn="ctr">
              <a:spcBef>
                <a:spcPts val="0"/>
              </a:spcBef>
              <a:spcAft>
                <a:spcPts val="0"/>
              </a:spcAft>
              <a:buFontTx/>
              <a:buNone/>
              <a:tabLst/>
              <a:defRPr sz="1200" b="0"/>
            </a:lvl4pPr>
            <a:lvl5pPr marL="0" indent="0" algn="ctr">
              <a:spcBef>
                <a:spcPts val="0"/>
              </a:spcBef>
              <a:spcAft>
                <a:spcPts val="0"/>
              </a:spcAft>
              <a:buFontTx/>
              <a:buNone/>
              <a:tabLst/>
              <a:defRPr sz="1200" b="0"/>
            </a:lvl5pPr>
            <a:lvl6pPr marL="0" indent="0" algn="ctr">
              <a:spcBef>
                <a:spcPts val="0"/>
              </a:spcBef>
              <a:spcAft>
                <a:spcPts val="0"/>
              </a:spcAft>
              <a:buFontTx/>
              <a:buNone/>
              <a:tabLst/>
              <a:defRPr sz="1200" b="0"/>
            </a:lvl6pPr>
            <a:lvl7pPr marL="0" indent="0" algn="ctr">
              <a:spcBef>
                <a:spcPts val="0"/>
              </a:spcBef>
              <a:spcAft>
                <a:spcPts val="0"/>
              </a:spcAft>
              <a:buFontTx/>
              <a:buNone/>
              <a:tabLst/>
              <a:defRPr sz="1200" b="0"/>
            </a:lvl7pPr>
            <a:lvl8pPr marL="0" indent="0" algn="ctr">
              <a:spcBef>
                <a:spcPts val="0"/>
              </a:spcBef>
              <a:spcAft>
                <a:spcPts val="0"/>
              </a:spcAft>
              <a:buFontTx/>
              <a:buNone/>
              <a:tabLst/>
              <a:defRPr sz="1200" b="0"/>
            </a:lvl8pPr>
            <a:lvl9pPr marL="0" indent="0" algn="ctr">
              <a:spcBef>
                <a:spcPts val="0"/>
              </a:spcBef>
              <a:spcAft>
                <a:spcPts val="0"/>
              </a:spcAft>
              <a:buFontTx/>
              <a:buNone/>
              <a:tabLst/>
              <a:defRPr sz="1200" b="0"/>
            </a:lvl9pPr>
          </a:lstStyle>
          <a:p>
            <a:pPr lvl="0"/>
            <a:r>
              <a:rPr lang="en-US" dirty="0"/>
              <a:t>Add picture</a:t>
            </a:r>
          </a:p>
        </p:txBody>
      </p:sp>
      <p:sp>
        <p:nvSpPr>
          <p:cNvPr id="2" name="Titel 1"/>
          <p:cNvSpPr>
            <a:spLocks noGrp="1"/>
          </p:cNvSpPr>
          <p:nvPr>
            <p:ph type="title" hasCustomPrompt="1"/>
          </p:nvPr>
        </p:nvSpPr>
        <p:spPr bwMode="gray">
          <a:xfrm>
            <a:off x="479424" y="1412874"/>
            <a:ext cx="5329239" cy="1799861"/>
          </a:xfrm>
        </p:spPr>
        <p:txBody>
          <a:bodyPr anchor="b"/>
          <a:lstStyle>
            <a:lvl1pPr>
              <a:defRPr sz="4000">
                <a:solidFill>
                  <a:schemeClr val="tx2"/>
                </a:solidFill>
              </a:defRPr>
            </a:lvl1pPr>
          </a:lstStyle>
          <a:p>
            <a:r>
              <a:rPr lang="en-US" dirty="0"/>
              <a:t>Name of the current chapter</a:t>
            </a:r>
          </a:p>
        </p:txBody>
      </p:sp>
      <p:sp>
        <p:nvSpPr>
          <p:cNvPr id="9" name="Untertitel 2">
            <a:extLst>
              <a:ext uri="{FF2B5EF4-FFF2-40B4-BE49-F238E27FC236}">
                <a16:creationId xmlns:a16="http://schemas.microsoft.com/office/drawing/2014/main" id="{CB53F2D2-D116-44C8-A3EF-21A6F6DBA4E3}"/>
              </a:ext>
            </a:extLst>
          </p:cNvPr>
          <p:cNvSpPr>
            <a:spLocks noGrp="1"/>
          </p:cNvSpPr>
          <p:nvPr>
            <p:ph type="subTitle" idx="14" hasCustomPrompt="1"/>
          </p:nvPr>
        </p:nvSpPr>
        <p:spPr bwMode="gray">
          <a:xfrm>
            <a:off x="479424" y="3573016"/>
            <a:ext cx="5329239" cy="792088"/>
          </a:xfrm>
        </p:spPr>
        <p:txBody>
          <a:bodyPr/>
          <a:lstStyle>
            <a:lvl1pPr marL="0" indent="0" algn="l">
              <a:lnSpc>
                <a:spcPct val="140000"/>
              </a:lnSpc>
              <a:spcBef>
                <a:spcPts val="0"/>
              </a:spcBef>
              <a:spcAft>
                <a:spcPts val="0"/>
              </a:spcAft>
              <a:buFont typeface="Arial" panose="020B0604020202020204" pitchFamily="34" charset="0"/>
              <a:buNone/>
              <a:defRPr sz="1600" b="0">
                <a:solidFill>
                  <a:schemeClr val="bg1"/>
                </a:solidFill>
                <a:latin typeface="+mn-lt"/>
              </a:defRPr>
            </a:lvl1pPr>
            <a:lvl2pPr marL="0" indent="0" algn="l">
              <a:lnSpc>
                <a:spcPct val="140000"/>
              </a:lnSpc>
              <a:spcBef>
                <a:spcPts val="0"/>
              </a:spcBef>
              <a:spcAft>
                <a:spcPts val="0"/>
              </a:spcAft>
              <a:buFont typeface="Arial" panose="020B0604020202020204" pitchFamily="34" charset="0"/>
              <a:buNone/>
              <a:defRPr sz="1600" b="0">
                <a:solidFill>
                  <a:schemeClr val="bg1"/>
                </a:solidFill>
                <a:latin typeface="+mn-lt"/>
              </a:defRPr>
            </a:lvl2pPr>
            <a:lvl3pPr marL="0" indent="0" algn="l">
              <a:lnSpc>
                <a:spcPct val="140000"/>
              </a:lnSpc>
              <a:spcBef>
                <a:spcPts val="0"/>
              </a:spcBef>
              <a:spcAft>
                <a:spcPts val="0"/>
              </a:spcAft>
              <a:buFont typeface="Arial" panose="020B0604020202020204" pitchFamily="34" charset="0"/>
              <a:buNone/>
              <a:defRPr sz="1600" b="0">
                <a:solidFill>
                  <a:schemeClr val="bg1"/>
                </a:solidFill>
                <a:latin typeface="+mn-lt"/>
              </a:defRPr>
            </a:lvl3pPr>
            <a:lvl4pPr marL="0" indent="0" algn="l">
              <a:lnSpc>
                <a:spcPct val="140000"/>
              </a:lnSpc>
              <a:spcBef>
                <a:spcPts val="0"/>
              </a:spcBef>
              <a:spcAft>
                <a:spcPts val="0"/>
              </a:spcAft>
              <a:buFont typeface="Arial" panose="020B0604020202020204" pitchFamily="34" charset="0"/>
              <a:buNone/>
              <a:defRPr sz="1600" b="0">
                <a:solidFill>
                  <a:schemeClr val="bg1"/>
                </a:solidFill>
                <a:latin typeface="+mn-lt"/>
              </a:defRPr>
            </a:lvl4pPr>
            <a:lvl5pPr marL="0" indent="0" algn="l">
              <a:lnSpc>
                <a:spcPct val="140000"/>
              </a:lnSpc>
              <a:spcBef>
                <a:spcPts val="0"/>
              </a:spcBef>
              <a:spcAft>
                <a:spcPts val="0"/>
              </a:spcAft>
              <a:buFont typeface="Arial" panose="020B0604020202020204" pitchFamily="34" charset="0"/>
              <a:buNone/>
              <a:defRPr sz="1600" b="0">
                <a:solidFill>
                  <a:schemeClr val="bg1"/>
                </a:solidFill>
                <a:latin typeface="+mn-lt"/>
              </a:defRPr>
            </a:lvl5pPr>
            <a:lvl6pPr marL="0" indent="0" algn="l">
              <a:lnSpc>
                <a:spcPct val="140000"/>
              </a:lnSpc>
              <a:spcBef>
                <a:spcPts val="0"/>
              </a:spcBef>
              <a:spcAft>
                <a:spcPts val="0"/>
              </a:spcAft>
              <a:buFont typeface="Arial" panose="020B0604020202020204" pitchFamily="34" charset="0"/>
              <a:buNone/>
              <a:defRPr sz="1600" b="0">
                <a:solidFill>
                  <a:schemeClr val="bg1"/>
                </a:solidFill>
                <a:latin typeface="+mn-lt"/>
              </a:defRPr>
            </a:lvl6pPr>
            <a:lvl7pPr marL="0" indent="0" algn="l">
              <a:lnSpc>
                <a:spcPct val="140000"/>
              </a:lnSpc>
              <a:spcBef>
                <a:spcPts val="0"/>
              </a:spcBef>
              <a:spcAft>
                <a:spcPts val="0"/>
              </a:spcAft>
              <a:buFont typeface="Arial" panose="020B0604020202020204" pitchFamily="34" charset="0"/>
              <a:buNone/>
              <a:defRPr sz="1600" b="0">
                <a:solidFill>
                  <a:schemeClr val="bg1"/>
                </a:solidFill>
                <a:latin typeface="+mn-lt"/>
              </a:defRPr>
            </a:lvl7pPr>
            <a:lvl8pPr marL="0" indent="0" algn="l">
              <a:lnSpc>
                <a:spcPct val="140000"/>
              </a:lnSpc>
              <a:spcBef>
                <a:spcPts val="0"/>
              </a:spcBef>
              <a:spcAft>
                <a:spcPts val="0"/>
              </a:spcAft>
              <a:buFont typeface="Arial" panose="020B0604020202020204" pitchFamily="34" charset="0"/>
              <a:buNone/>
              <a:defRPr sz="1600" b="0">
                <a:solidFill>
                  <a:schemeClr val="bg1"/>
                </a:solidFill>
                <a:latin typeface="+mn-lt"/>
              </a:defRPr>
            </a:lvl8pPr>
            <a:lvl9pPr marL="0" indent="0" algn="l">
              <a:lnSpc>
                <a:spcPct val="140000"/>
              </a:lnSpc>
              <a:spcBef>
                <a:spcPts val="0"/>
              </a:spcBef>
              <a:spcAft>
                <a:spcPts val="0"/>
              </a:spcAft>
              <a:buFont typeface="Arial" panose="020B0604020202020204" pitchFamily="34" charset="0"/>
              <a:buNone/>
              <a:defRPr sz="1600" b="0">
                <a:solidFill>
                  <a:schemeClr val="bg1"/>
                </a:solidFill>
                <a:latin typeface="+mn-lt"/>
              </a:defRPr>
            </a:lvl9pPr>
          </a:lstStyle>
          <a:p>
            <a:r>
              <a:rPr lang="en-US" dirty="0"/>
              <a:t>Optional short description</a:t>
            </a:r>
          </a:p>
        </p:txBody>
      </p:sp>
      <p:sp>
        <p:nvSpPr>
          <p:cNvPr id="7" name="Foliennummernplatzhalter 6">
            <a:extLst>
              <a:ext uri="{FF2B5EF4-FFF2-40B4-BE49-F238E27FC236}">
                <a16:creationId xmlns:a16="http://schemas.microsoft.com/office/drawing/2014/main" id="{8EAAE6E7-1373-8040-C96B-B3A08A84CE2A}"/>
              </a:ext>
            </a:extLst>
          </p:cNvPr>
          <p:cNvSpPr>
            <a:spLocks noGrp="1"/>
          </p:cNvSpPr>
          <p:nvPr>
            <p:ph type="sldNum" sz="quarter" idx="16"/>
          </p:nvPr>
        </p:nvSpPr>
        <p:spPr bwMode="gray"/>
        <p:txBody>
          <a:bodyPr/>
          <a:lstStyle>
            <a:lvl1pPr>
              <a:defRPr>
                <a:solidFill>
                  <a:schemeClr val="bg1"/>
                </a:solidFill>
              </a:defRPr>
            </a:lvl1pPr>
          </a:lstStyle>
          <a:p>
            <a:fld id="{8FF9B0DE-3FEB-4AA0-B465-B80EF7C1333D}" type="slidenum">
              <a:rPr lang="en-US" smtClean="0"/>
              <a:pPr/>
              <a:t>‹#›</a:t>
            </a:fld>
            <a:endParaRPr lang="en-US" dirty="0"/>
          </a:p>
        </p:txBody>
      </p:sp>
      <p:pic>
        <p:nvPicPr>
          <p:cNvPr id="5" name="Grafik 4">
            <a:extLst>
              <a:ext uri="{FF2B5EF4-FFF2-40B4-BE49-F238E27FC236}">
                <a16:creationId xmlns:a16="http://schemas.microsoft.com/office/drawing/2014/main" id="{EE7772F2-FA6E-58A9-9E00-5407C4C6D9D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bwMode="gray">
          <a:xfrm>
            <a:off x="479424" y="6165000"/>
            <a:ext cx="1234800" cy="372727"/>
          </a:xfrm>
          <a:prstGeom prst="rect">
            <a:avLst/>
          </a:prstGeom>
        </p:spPr>
      </p:pic>
      <p:sp>
        <p:nvSpPr>
          <p:cNvPr id="12" name="Fußzeilenplatzhalter 11">
            <a:extLst>
              <a:ext uri="{FF2B5EF4-FFF2-40B4-BE49-F238E27FC236}">
                <a16:creationId xmlns:a16="http://schemas.microsoft.com/office/drawing/2014/main" id="{0118AE22-AF85-0585-B755-09D18B404308}"/>
              </a:ext>
            </a:extLst>
          </p:cNvPr>
          <p:cNvSpPr>
            <a:spLocks noGrp="1"/>
          </p:cNvSpPr>
          <p:nvPr>
            <p:ph type="ftr" sz="quarter" idx="19"/>
          </p:nvPr>
        </p:nvSpPr>
        <p:spPr bwMode="gray"/>
        <p:txBody>
          <a:bodyPr/>
          <a:lstStyle>
            <a:lvl1pPr>
              <a:defRPr>
                <a:solidFill>
                  <a:schemeClr val="bg1"/>
                </a:solidFill>
              </a:defRPr>
            </a:lvl1pPr>
          </a:lstStyle>
          <a:p>
            <a:r>
              <a:rPr lang="en-US"/>
              <a:t>DSO Live Demo   |    ONLY FOR INTERNAL USE</a:t>
            </a:r>
            <a:endParaRPr lang="en-US" dirty="0"/>
          </a:p>
        </p:txBody>
      </p:sp>
      <p:grpSp>
        <p:nvGrpSpPr>
          <p:cNvPr id="16" name="Group 15">
            <a:extLst>
              <a:ext uri="{FF2B5EF4-FFF2-40B4-BE49-F238E27FC236}">
                <a16:creationId xmlns:a16="http://schemas.microsoft.com/office/drawing/2014/main" id="{D2D34356-34F3-1E89-4AAB-FD152C5E058C}"/>
              </a:ext>
              <a:ext uri="{C183D7F6-B498-43B3-948B-1728B52AA6E4}">
                <adec:decorative xmlns:adec="http://schemas.microsoft.com/office/drawing/2017/decorative" val="1"/>
              </a:ext>
            </a:extLst>
          </p:cNvPr>
          <p:cNvGrpSpPr/>
          <p:nvPr userDrawn="1"/>
        </p:nvGrpSpPr>
        <p:grpSpPr bwMode="gray">
          <a:xfrm>
            <a:off x="-1896888" y="0"/>
            <a:ext cx="1715078" cy="3744416"/>
            <a:chOff x="-1824880" y="2708920"/>
            <a:chExt cx="1715078" cy="3744416"/>
          </a:xfrm>
        </p:grpSpPr>
        <p:sp>
          <p:nvSpPr>
            <p:cNvPr id="17" name="TextBox 16">
              <a:extLst>
                <a:ext uri="{FF2B5EF4-FFF2-40B4-BE49-F238E27FC236}">
                  <a16:creationId xmlns:a16="http://schemas.microsoft.com/office/drawing/2014/main" id="{D4B81AAF-FF1D-EDCE-0A83-D65DAC7945BD}"/>
                </a:ext>
              </a:extLst>
            </p:cNvPr>
            <p:cNvSpPr txBox="1"/>
            <p:nvPr userDrawn="1"/>
          </p:nvSpPr>
          <p:spPr bwMode="gray">
            <a:xfrm>
              <a:off x="-1824880" y="2708920"/>
              <a:ext cx="1715078" cy="3744416"/>
            </a:xfrm>
            <a:prstGeom prst="rect">
              <a:avLst/>
            </a:prstGeom>
            <a:solidFill>
              <a:schemeClr val="bg1"/>
            </a:solidFill>
          </p:spPr>
          <p:txBody>
            <a:bodyPr wrap="square" lIns="108000" tIns="108000" rIns="108000" bIns="108000">
              <a:noAutofit/>
            </a:bodyPr>
            <a:lstStyle/>
            <a:p>
              <a:pPr>
                <a:lnSpc>
                  <a:spcPct val="120000"/>
                </a:lnSpc>
                <a:spcAft>
                  <a:spcPts val="600"/>
                </a:spcAft>
              </a:pPr>
              <a:r>
                <a:rPr lang="en-US" sz="1100" b="1" dirty="0">
                  <a:solidFill>
                    <a:schemeClr val="tx1"/>
                  </a:solidFill>
                  <a:effectLst/>
                  <a:latin typeface="+mj-lt"/>
                </a:rPr>
                <a:t>To insert a picture:</a:t>
              </a:r>
            </a:p>
            <a:p>
              <a:pPr marL="144000" indent="-144000">
                <a:lnSpc>
                  <a:spcPct val="120000"/>
                </a:lnSpc>
                <a:spcAft>
                  <a:spcPts val="600"/>
                </a:spcAft>
                <a:buFont typeface="+mj-lt"/>
                <a:buAutoNum type="arabicPeriod"/>
              </a:pPr>
              <a:r>
                <a:rPr lang="en-US" sz="900" dirty="0">
                  <a:solidFill>
                    <a:schemeClr val="tx1"/>
                  </a:solidFill>
                  <a:effectLst/>
                  <a:latin typeface="+mn-lt"/>
                </a:rPr>
                <a:t>Click on the placeholder for pictures</a:t>
              </a:r>
            </a:p>
            <a:p>
              <a:pPr marL="144000" indent="-144000">
                <a:lnSpc>
                  <a:spcPct val="120000"/>
                </a:lnSpc>
                <a:spcAft>
                  <a:spcPts val="600"/>
                </a:spcAft>
                <a:buFont typeface="+mj-lt"/>
                <a:buAutoNum type="arabicPeriod"/>
              </a:pPr>
              <a:r>
                <a:rPr lang="en-US" sz="900" dirty="0">
                  <a:solidFill>
                    <a:schemeClr val="tx1"/>
                  </a:solidFill>
                  <a:effectLst/>
                  <a:latin typeface="+mn-lt"/>
                </a:rPr>
                <a:t>Open the menu “Insert”</a:t>
              </a:r>
            </a:p>
            <a:p>
              <a:pPr marL="144000" indent="-144000">
                <a:lnSpc>
                  <a:spcPct val="120000"/>
                </a:lnSpc>
                <a:spcAft>
                  <a:spcPts val="600"/>
                </a:spcAft>
                <a:buFont typeface="+mj-lt"/>
                <a:buAutoNum type="arabicPeriod"/>
              </a:pPr>
              <a:r>
                <a:rPr lang="en-US" sz="900" dirty="0">
                  <a:solidFill>
                    <a:schemeClr val="tx1"/>
                  </a:solidFill>
                  <a:effectLst/>
                  <a:latin typeface="+mn-lt"/>
                </a:rPr>
                <a:t>Choose “Pictures” and then the corresponding source where the image </a:t>
              </a:r>
              <a:r>
                <a:rPr lang="en-US" sz="900">
                  <a:solidFill>
                    <a:schemeClr val="tx1"/>
                  </a:solidFill>
                  <a:effectLst/>
                  <a:latin typeface="+mn-lt"/>
                </a:rPr>
                <a:t>is located</a:t>
              </a:r>
              <a:endParaRPr lang="en-US" sz="900" dirty="0">
                <a:solidFill>
                  <a:schemeClr val="tx1"/>
                </a:solidFill>
                <a:latin typeface="+mn-lt"/>
              </a:endParaRPr>
            </a:p>
          </p:txBody>
        </p:sp>
        <p:pic>
          <p:nvPicPr>
            <p:cNvPr id="18" name="Picture 17">
              <a:extLst>
                <a:ext uri="{FF2B5EF4-FFF2-40B4-BE49-F238E27FC236}">
                  <a16:creationId xmlns:a16="http://schemas.microsoft.com/office/drawing/2014/main" id="{B75A2EF2-D131-D1B0-F40E-2A5462A47C56}"/>
                </a:ext>
              </a:extLst>
            </p:cNvPr>
            <p:cNvPicPr>
              <a:picLocks noChangeAspect="1"/>
            </p:cNvPicPr>
            <p:nvPr userDrawn="1"/>
          </p:nvPicPr>
          <p:blipFill rotWithShape="1">
            <a:blip r:embed="rId4"/>
            <a:srcRect l="8843" r="2395" b="2546"/>
            <a:stretch/>
          </p:blipFill>
          <p:spPr bwMode="gray">
            <a:xfrm>
              <a:off x="-1589806" y="4475212"/>
              <a:ext cx="745332" cy="1122804"/>
            </a:xfrm>
            <a:prstGeom prst="roundRect">
              <a:avLst>
                <a:gd name="adj" fmla="val 3514"/>
              </a:avLst>
            </a:prstGeom>
          </p:spPr>
        </p:pic>
        <p:sp>
          <p:nvSpPr>
            <p:cNvPr id="19" name="TextBox 18">
              <a:extLst>
                <a:ext uri="{FF2B5EF4-FFF2-40B4-BE49-F238E27FC236}">
                  <a16:creationId xmlns:a16="http://schemas.microsoft.com/office/drawing/2014/main" id="{1D861B26-9995-6295-D8D1-F6113B2A85D8}"/>
                </a:ext>
              </a:extLst>
            </p:cNvPr>
            <p:cNvSpPr txBox="1"/>
            <p:nvPr userDrawn="1"/>
          </p:nvSpPr>
          <p:spPr bwMode="gray">
            <a:xfrm>
              <a:off x="-1824880" y="5589240"/>
              <a:ext cx="1715078" cy="864096"/>
            </a:xfrm>
            <a:prstGeom prst="rect">
              <a:avLst/>
            </a:prstGeom>
            <a:noFill/>
          </p:spPr>
          <p:txBody>
            <a:bodyPr wrap="square" lIns="108000" tIns="108000" rIns="108000" bIns="108000">
              <a:noAutofit/>
            </a:bodyPr>
            <a:lstStyle/>
            <a:p>
              <a:pPr marL="144000" indent="-144000">
                <a:spcAft>
                  <a:spcPts val="600"/>
                </a:spcAft>
                <a:buFont typeface="+mj-lt"/>
                <a:buAutoNum type="arabicPeriod" startAt="4"/>
              </a:pPr>
              <a:r>
                <a:rPr lang="en-US" sz="900">
                  <a:solidFill>
                    <a:schemeClr val="tx1"/>
                  </a:solidFill>
                  <a:effectLst/>
                  <a:latin typeface="+mn-lt"/>
                </a:rPr>
                <a:t>Now the image has </a:t>
              </a:r>
              <a:br>
                <a:rPr lang="en-US" sz="900">
                  <a:solidFill>
                    <a:schemeClr val="tx1"/>
                  </a:solidFill>
                  <a:effectLst/>
                  <a:latin typeface="+mn-lt"/>
                </a:rPr>
              </a:br>
              <a:r>
                <a:rPr lang="en-US" sz="900">
                  <a:solidFill>
                    <a:schemeClr val="tx1"/>
                  </a:solidFill>
                  <a:effectLst/>
                  <a:latin typeface="+mn-lt"/>
                </a:rPr>
                <a:t>been loaded into the </a:t>
              </a:r>
              <a:br>
                <a:rPr lang="en-US" sz="900">
                  <a:solidFill>
                    <a:schemeClr val="tx1"/>
                  </a:solidFill>
                  <a:effectLst/>
                  <a:latin typeface="+mn-lt"/>
                </a:rPr>
              </a:br>
              <a:r>
                <a:rPr lang="en-US" sz="900">
                  <a:solidFill>
                    <a:schemeClr val="tx1"/>
                  </a:solidFill>
                  <a:effectLst/>
                  <a:latin typeface="+mn-lt"/>
                </a:rPr>
                <a:t>placeholder.</a:t>
              </a:r>
              <a:endParaRPr lang="en-US" sz="900" dirty="0">
                <a:solidFill>
                  <a:schemeClr val="tx1"/>
                </a:solidFill>
                <a:latin typeface="+mn-lt"/>
              </a:endParaRPr>
            </a:p>
          </p:txBody>
        </p:sp>
      </p:grpSp>
    </p:spTree>
    <p:extLst>
      <p:ext uri="{BB962C8B-B14F-4D97-AF65-F5344CB8AC3E}">
        <p14:creationId xmlns:p14="http://schemas.microsoft.com/office/powerpoint/2010/main" val="3271646655"/>
      </p:ext>
    </p:extLst>
  </p:cSld>
  <p:clrMapOvr>
    <a:masterClrMapping/>
  </p:clrMapOvr>
  <p:extLst>
    <p:ext uri="{DCECCB84-F9BA-43D5-87BE-67443E8EF086}">
      <p15:sldGuideLst xmlns:p15="http://schemas.microsoft.com/office/powerpoint/2012/main">
        <p15:guide id="1" pos="3840">
          <p15:clr>
            <a:srgbClr val="FBAE40"/>
          </p15:clr>
        </p15:guide>
        <p15:guide id="2" orient="horz" pos="2024">
          <p15:clr>
            <a:srgbClr val="FBAE40"/>
          </p15:clr>
        </p15:guide>
        <p15:guide id="3" orient="horz" pos="225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One content">
    <p:spTree>
      <p:nvGrpSpPr>
        <p:cNvPr id="1" name=""/>
        <p:cNvGrpSpPr/>
        <p:nvPr/>
      </p:nvGrpSpPr>
      <p:grpSpPr>
        <a:xfrm>
          <a:off x="0" y="0"/>
          <a:ext cx="0" cy="0"/>
          <a:chOff x="0" y="0"/>
          <a:chExt cx="0" cy="0"/>
        </a:xfrm>
      </p:grpSpPr>
      <p:sp>
        <p:nvSpPr>
          <p:cNvPr id="12" name="Titel 11"/>
          <p:cNvSpPr>
            <a:spLocks noGrp="1"/>
          </p:cNvSpPr>
          <p:nvPr>
            <p:ph type="title" hasCustomPrompt="1"/>
          </p:nvPr>
        </p:nvSpPr>
        <p:spPr bwMode="gray"/>
        <p:txBody>
          <a:bodyPr/>
          <a:lstStyle>
            <a:lvl1pPr>
              <a:defRPr/>
            </a:lvl1pPr>
          </a:lstStyle>
          <a:p>
            <a:r>
              <a:rPr lang="en-US" dirty="0"/>
              <a:t>Add  title of the slide</a:t>
            </a:r>
          </a:p>
        </p:txBody>
      </p:sp>
      <p:sp>
        <p:nvSpPr>
          <p:cNvPr id="3" name="Inhaltsplatzhalter 2"/>
          <p:cNvSpPr>
            <a:spLocks noGrp="1"/>
          </p:cNvSpPr>
          <p:nvPr>
            <p:ph idx="1" hasCustomPrompt="1"/>
          </p:nvPr>
        </p:nvSpPr>
        <p:spPr bwMode="gray">
          <a:xfrm>
            <a:off x="479424" y="1412876"/>
            <a:ext cx="11233151" cy="4392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a:t>Edit text by clicking. Use the "Increase/decrease list level" buttons on the Start tab to switch between the set up text levels. For an optional subheading, set the text in bold.</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8" name="Textplatzhalter 7"/>
          <p:cNvSpPr>
            <a:spLocks noGrp="1"/>
          </p:cNvSpPr>
          <p:nvPr>
            <p:ph type="body" sz="quarter" idx="13" hasCustomPrompt="1"/>
          </p:nvPr>
        </p:nvSpPr>
        <p:spPr bwMode="gray">
          <a:xfrm>
            <a:off x="480000" y="5805264"/>
            <a:ext cx="11232000" cy="144000"/>
          </a:xfrm>
        </p:spPr>
        <p:txBody>
          <a:bodyPr anchor="b"/>
          <a:lstStyle>
            <a:lvl1pPr marL="0" indent="0">
              <a:lnSpc>
                <a:spcPct val="100000"/>
              </a:lnSpc>
              <a:spcBef>
                <a:spcPts val="0"/>
              </a:spcBef>
              <a:spcAft>
                <a:spcPts val="0"/>
              </a:spcAft>
              <a:buFont typeface="Arial" panose="020B0604020202020204" pitchFamily="34" charset="0"/>
              <a:buNone/>
              <a:defRPr sz="800" b="0"/>
            </a:lvl1pPr>
            <a:lvl2pPr marL="0" indent="0">
              <a:lnSpc>
                <a:spcPct val="100000"/>
              </a:lnSpc>
              <a:spcBef>
                <a:spcPts val="0"/>
              </a:spcBef>
              <a:spcAft>
                <a:spcPts val="0"/>
              </a:spcAft>
              <a:buFont typeface="Arial" panose="020B0604020202020204" pitchFamily="34" charset="0"/>
              <a:buNone/>
              <a:defRPr sz="800" b="0"/>
            </a:lvl2pPr>
            <a:lvl3pPr marL="0" indent="0">
              <a:lnSpc>
                <a:spcPct val="100000"/>
              </a:lnSpc>
              <a:spcBef>
                <a:spcPts val="0"/>
              </a:spcBef>
              <a:spcAft>
                <a:spcPts val="0"/>
              </a:spcAft>
              <a:buNone/>
              <a:defRPr sz="800" b="0"/>
            </a:lvl3pPr>
            <a:lvl4pPr marL="0" indent="0">
              <a:lnSpc>
                <a:spcPct val="100000"/>
              </a:lnSpc>
              <a:spcBef>
                <a:spcPts val="0"/>
              </a:spcBef>
              <a:spcAft>
                <a:spcPts val="0"/>
              </a:spcAft>
              <a:buNone/>
              <a:defRPr sz="800" b="0"/>
            </a:lvl4pPr>
            <a:lvl5pPr marL="0" indent="0">
              <a:lnSpc>
                <a:spcPct val="100000"/>
              </a:lnSpc>
              <a:spcBef>
                <a:spcPts val="0"/>
              </a:spcBef>
              <a:spcAft>
                <a:spcPts val="0"/>
              </a:spcAft>
              <a:buNone/>
              <a:defRPr sz="800" b="0"/>
            </a:lvl5pPr>
            <a:lvl6pPr marL="0" indent="0">
              <a:lnSpc>
                <a:spcPct val="100000"/>
              </a:lnSpc>
              <a:spcBef>
                <a:spcPts val="0"/>
              </a:spcBef>
              <a:spcAft>
                <a:spcPts val="0"/>
              </a:spcAft>
              <a:buNone/>
              <a:defRPr sz="800" b="0"/>
            </a:lvl6pPr>
            <a:lvl7pPr marL="0" indent="0">
              <a:lnSpc>
                <a:spcPct val="100000"/>
              </a:lnSpc>
              <a:spcBef>
                <a:spcPts val="0"/>
              </a:spcBef>
              <a:spcAft>
                <a:spcPts val="0"/>
              </a:spcAft>
              <a:buNone/>
              <a:defRPr sz="800" b="0"/>
            </a:lvl7pPr>
            <a:lvl8pPr marL="0" indent="0">
              <a:lnSpc>
                <a:spcPct val="100000"/>
              </a:lnSpc>
              <a:spcBef>
                <a:spcPts val="0"/>
              </a:spcBef>
              <a:spcAft>
                <a:spcPts val="0"/>
              </a:spcAft>
              <a:buNone/>
              <a:defRPr sz="800" b="0"/>
            </a:lvl8pPr>
            <a:lvl9pPr marL="0" indent="0">
              <a:lnSpc>
                <a:spcPct val="100000"/>
              </a:lnSpc>
              <a:spcBef>
                <a:spcPts val="0"/>
              </a:spcBef>
              <a:spcAft>
                <a:spcPts val="0"/>
              </a:spcAft>
              <a:buNone/>
              <a:defRPr sz="800" b="0"/>
            </a:lvl9pPr>
          </a:lstStyle>
          <a:p>
            <a:pPr lvl="0"/>
            <a:r>
              <a:rPr lang="en-US" dirty="0"/>
              <a:t>Footnote/Source</a:t>
            </a:r>
          </a:p>
        </p:txBody>
      </p:sp>
      <p:sp>
        <p:nvSpPr>
          <p:cNvPr id="4" name="Fußzeilenplatzhalter 3">
            <a:extLst>
              <a:ext uri="{FF2B5EF4-FFF2-40B4-BE49-F238E27FC236}">
                <a16:creationId xmlns:a16="http://schemas.microsoft.com/office/drawing/2014/main" id="{D2A15767-C935-9245-AEC6-4E3D0D96A295}"/>
              </a:ext>
            </a:extLst>
          </p:cNvPr>
          <p:cNvSpPr>
            <a:spLocks noGrp="1"/>
          </p:cNvSpPr>
          <p:nvPr>
            <p:ph type="ftr" sz="quarter" idx="19"/>
          </p:nvPr>
        </p:nvSpPr>
        <p:spPr bwMode="gray"/>
        <p:txBody>
          <a:bodyPr/>
          <a:lstStyle/>
          <a:p>
            <a:r>
              <a:rPr lang="en-US"/>
              <a:t>DSO Live Demo   |    ONLY FOR INTERNAL USE</a:t>
            </a:r>
            <a:endParaRPr lang="en-US" dirty="0"/>
          </a:p>
        </p:txBody>
      </p:sp>
      <p:sp>
        <p:nvSpPr>
          <p:cNvPr id="5" name="Foliennummernplatzhalter 4">
            <a:extLst>
              <a:ext uri="{FF2B5EF4-FFF2-40B4-BE49-F238E27FC236}">
                <a16:creationId xmlns:a16="http://schemas.microsoft.com/office/drawing/2014/main" id="{5CC89D3B-393F-9E87-6D42-19413F2259DA}"/>
              </a:ext>
            </a:extLst>
          </p:cNvPr>
          <p:cNvSpPr>
            <a:spLocks noGrp="1"/>
          </p:cNvSpPr>
          <p:nvPr>
            <p:ph type="sldNum" sz="quarter" idx="20"/>
          </p:nvPr>
        </p:nvSpPr>
        <p:spPr bwMode="gray"/>
        <p:txBody>
          <a:bodyPr/>
          <a:lstStyle/>
          <a:p>
            <a:fld id="{DF4E8F9F-5B1F-4F5B-BE49-3245D8C18D9F}" type="slidenum">
              <a:rPr lang="en-US" smtClean="0"/>
              <a:pPr/>
              <a:t>‹#›</a:t>
            </a:fld>
            <a:endParaRPr lang="en-US" dirty="0"/>
          </a:p>
        </p:txBody>
      </p:sp>
    </p:spTree>
    <p:extLst>
      <p:ext uri="{BB962C8B-B14F-4D97-AF65-F5344CB8AC3E}">
        <p14:creationId xmlns:p14="http://schemas.microsoft.com/office/powerpoint/2010/main" val="14105567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One content dark">
    <p:bg>
      <p:bgPr>
        <a:solidFill>
          <a:schemeClr val="bg2"/>
        </a:solidFill>
        <a:effectLst/>
      </p:bgPr>
    </p:bg>
    <p:spTree>
      <p:nvGrpSpPr>
        <p:cNvPr id="1" name=""/>
        <p:cNvGrpSpPr/>
        <p:nvPr/>
      </p:nvGrpSpPr>
      <p:grpSpPr>
        <a:xfrm>
          <a:off x="0" y="0"/>
          <a:ext cx="0" cy="0"/>
          <a:chOff x="0" y="0"/>
          <a:chExt cx="0" cy="0"/>
        </a:xfrm>
      </p:grpSpPr>
      <p:sp>
        <p:nvSpPr>
          <p:cNvPr id="12" name="Titel 11"/>
          <p:cNvSpPr>
            <a:spLocks noGrp="1"/>
          </p:cNvSpPr>
          <p:nvPr>
            <p:ph type="title" hasCustomPrompt="1"/>
          </p:nvPr>
        </p:nvSpPr>
        <p:spPr bwMode="gray"/>
        <p:txBody>
          <a:bodyPr/>
          <a:lstStyle>
            <a:lvl1pPr>
              <a:defRPr>
                <a:solidFill>
                  <a:schemeClr val="tx2"/>
                </a:solidFill>
              </a:defRPr>
            </a:lvl1pPr>
          </a:lstStyle>
          <a:p>
            <a:r>
              <a:rPr lang="en-US" dirty="0" err="1"/>
              <a:t>Folientitel</a:t>
            </a:r>
            <a:endParaRPr lang="en-US" dirty="0"/>
          </a:p>
        </p:txBody>
      </p:sp>
      <p:sp>
        <p:nvSpPr>
          <p:cNvPr id="3" name="Inhaltsplatzhalter 2"/>
          <p:cNvSpPr>
            <a:spLocks noGrp="1"/>
          </p:cNvSpPr>
          <p:nvPr>
            <p:ph idx="1" hasCustomPrompt="1"/>
          </p:nvPr>
        </p:nvSpPr>
        <p:spPr bwMode="gray">
          <a:xfrm>
            <a:off x="479424" y="1412876"/>
            <a:ext cx="11233151" cy="4392000"/>
          </a:xfrm>
        </p:spPr>
        <p:txBody>
          <a:bodyPr/>
          <a:lstStyle>
            <a:lvl1pPr>
              <a:buClr>
                <a:schemeClr val="tx2"/>
              </a:buClr>
              <a:defRPr>
                <a:solidFill>
                  <a:schemeClr val="bg1"/>
                </a:solidFill>
              </a:defRPr>
            </a:lvl1pPr>
            <a:lvl2pPr>
              <a:buClr>
                <a:schemeClr val="tx2"/>
              </a:buClr>
              <a:defRPr>
                <a:solidFill>
                  <a:schemeClr val="bg1"/>
                </a:solidFill>
              </a:defRPr>
            </a:lvl2pPr>
            <a:lvl3pPr>
              <a:buClr>
                <a:schemeClr val="tx2"/>
              </a:buClr>
              <a:defRPr>
                <a:solidFill>
                  <a:schemeClr val="bg1"/>
                </a:solidFill>
              </a:defRPr>
            </a:lvl3pPr>
            <a:lvl4pPr>
              <a:buClr>
                <a:schemeClr val="tx2"/>
              </a:buClr>
              <a:defRPr>
                <a:solidFill>
                  <a:schemeClr val="bg1"/>
                </a:solidFill>
              </a:defRPr>
            </a:lvl4pPr>
            <a:lvl5pPr>
              <a:buClr>
                <a:schemeClr val="tx2"/>
              </a:buClr>
              <a:defRPr>
                <a:solidFill>
                  <a:schemeClr val="bg1"/>
                </a:solidFill>
              </a:defRPr>
            </a:lvl5pPr>
            <a:lvl6pPr>
              <a:buClr>
                <a:schemeClr val="tx2"/>
              </a:buClr>
              <a:defRPr>
                <a:solidFill>
                  <a:schemeClr val="bg1"/>
                </a:solidFill>
              </a:defRPr>
            </a:lvl6pPr>
            <a:lvl7pPr>
              <a:buClr>
                <a:schemeClr val="tx2"/>
              </a:buClr>
              <a:defRPr>
                <a:solidFill>
                  <a:schemeClr val="bg1"/>
                </a:solidFill>
              </a:defRPr>
            </a:lvl7pPr>
            <a:lvl8pPr>
              <a:buClr>
                <a:schemeClr val="tx2"/>
              </a:buClr>
              <a:defRPr>
                <a:solidFill>
                  <a:schemeClr val="bg1"/>
                </a:solidFill>
              </a:defRPr>
            </a:lvl8pPr>
            <a:lvl9pPr>
              <a:buClr>
                <a:schemeClr val="tx2"/>
              </a:buClr>
              <a:defRPr>
                <a:solidFill>
                  <a:schemeClr val="bg1"/>
                </a:solidFill>
              </a:defRPr>
            </a:lvl9pPr>
          </a:lstStyle>
          <a:p>
            <a:pPr lvl="0"/>
            <a:r>
              <a:rPr lang="en-US"/>
              <a:t>Edit text by clicking. Use the "Increase/decrease list level" buttons on the Start tab to switch between the set up text levels. For an optional subheading, set the text in bold.</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8" name="Textplatzhalter 7"/>
          <p:cNvSpPr>
            <a:spLocks noGrp="1"/>
          </p:cNvSpPr>
          <p:nvPr>
            <p:ph type="body" sz="quarter" idx="13" hasCustomPrompt="1"/>
          </p:nvPr>
        </p:nvSpPr>
        <p:spPr bwMode="gray">
          <a:xfrm>
            <a:off x="480000" y="5805280"/>
            <a:ext cx="11232000" cy="144000"/>
          </a:xfrm>
        </p:spPr>
        <p:txBody>
          <a:bodyPr anchor="b"/>
          <a:lstStyle>
            <a:lvl1pPr marL="0" indent="0">
              <a:lnSpc>
                <a:spcPct val="100000"/>
              </a:lnSpc>
              <a:spcBef>
                <a:spcPts val="0"/>
              </a:spcBef>
              <a:spcAft>
                <a:spcPts val="0"/>
              </a:spcAft>
              <a:buFont typeface="Arial" panose="020B0604020202020204" pitchFamily="34" charset="0"/>
              <a:buNone/>
              <a:defRPr sz="800" b="0">
                <a:solidFill>
                  <a:schemeClr val="bg1"/>
                </a:solidFill>
              </a:defRPr>
            </a:lvl1pPr>
            <a:lvl2pPr marL="0" indent="0">
              <a:lnSpc>
                <a:spcPct val="100000"/>
              </a:lnSpc>
              <a:spcBef>
                <a:spcPts val="0"/>
              </a:spcBef>
              <a:spcAft>
                <a:spcPts val="0"/>
              </a:spcAft>
              <a:buFont typeface="Arial" panose="020B0604020202020204" pitchFamily="34" charset="0"/>
              <a:buNone/>
              <a:defRPr sz="800" b="0">
                <a:solidFill>
                  <a:schemeClr val="bg1"/>
                </a:solidFill>
              </a:defRPr>
            </a:lvl2pPr>
            <a:lvl3pPr marL="0" indent="0">
              <a:lnSpc>
                <a:spcPct val="100000"/>
              </a:lnSpc>
              <a:spcBef>
                <a:spcPts val="0"/>
              </a:spcBef>
              <a:spcAft>
                <a:spcPts val="0"/>
              </a:spcAft>
              <a:buNone/>
              <a:defRPr sz="800" b="0">
                <a:solidFill>
                  <a:schemeClr val="bg1"/>
                </a:solidFill>
              </a:defRPr>
            </a:lvl3pPr>
            <a:lvl4pPr marL="0" indent="0">
              <a:lnSpc>
                <a:spcPct val="100000"/>
              </a:lnSpc>
              <a:spcBef>
                <a:spcPts val="0"/>
              </a:spcBef>
              <a:spcAft>
                <a:spcPts val="0"/>
              </a:spcAft>
              <a:buNone/>
              <a:defRPr sz="800" b="0">
                <a:solidFill>
                  <a:schemeClr val="bg1"/>
                </a:solidFill>
              </a:defRPr>
            </a:lvl4pPr>
            <a:lvl5pPr marL="0" indent="0">
              <a:lnSpc>
                <a:spcPct val="100000"/>
              </a:lnSpc>
              <a:spcBef>
                <a:spcPts val="0"/>
              </a:spcBef>
              <a:spcAft>
                <a:spcPts val="0"/>
              </a:spcAft>
              <a:buNone/>
              <a:defRPr sz="800" b="0">
                <a:solidFill>
                  <a:schemeClr val="bg1"/>
                </a:solidFill>
              </a:defRPr>
            </a:lvl5pPr>
            <a:lvl6pPr marL="0" indent="0">
              <a:lnSpc>
                <a:spcPct val="100000"/>
              </a:lnSpc>
              <a:spcBef>
                <a:spcPts val="0"/>
              </a:spcBef>
              <a:spcAft>
                <a:spcPts val="0"/>
              </a:spcAft>
              <a:buNone/>
              <a:defRPr sz="800" b="0">
                <a:solidFill>
                  <a:schemeClr val="bg1"/>
                </a:solidFill>
              </a:defRPr>
            </a:lvl6pPr>
            <a:lvl7pPr marL="0" indent="0">
              <a:lnSpc>
                <a:spcPct val="100000"/>
              </a:lnSpc>
              <a:spcBef>
                <a:spcPts val="0"/>
              </a:spcBef>
              <a:spcAft>
                <a:spcPts val="0"/>
              </a:spcAft>
              <a:buNone/>
              <a:defRPr sz="800" b="0">
                <a:solidFill>
                  <a:schemeClr val="bg1"/>
                </a:solidFill>
              </a:defRPr>
            </a:lvl7pPr>
            <a:lvl8pPr marL="0" indent="0">
              <a:lnSpc>
                <a:spcPct val="100000"/>
              </a:lnSpc>
              <a:spcBef>
                <a:spcPts val="0"/>
              </a:spcBef>
              <a:spcAft>
                <a:spcPts val="0"/>
              </a:spcAft>
              <a:buNone/>
              <a:defRPr sz="800" b="0">
                <a:solidFill>
                  <a:schemeClr val="bg1"/>
                </a:solidFill>
              </a:defRPr>
            </a:lvl8pPr>
            <a:lvl9pPr marL="0" indent="0">
              <a:lnSpc>
                <a:spcPct val="100000"/>
              </a:lnSpc>
              <a:spcBef>
                <a:spcPts val="0"/>
              </a:spcBef>
              <a:spcAft>
                <a:spcPts val="0"/>
              </a:spcAft>
              <a:buNone/>
              <a:defRPr sz="800" b="0">
                <a:solidFill>
                  <a:schemeClr val="bg1"/>
                </a:solidFill>
              </a:defRPr>
            </a:lvl9pPr>
          </a:lstStyle>
          <a:p>
            <a:pPr lvl="0"/>
            <a:r>
              <a:rPr lang="en-US" dirty="0"/>
              <a:t>Footnote/Source</a:t>
            </a:r>
          </a:p>
        </p:txBody>
      </p:sp>
      <p:sp>
        <p:nvSpPr>
          <p:cNvPr id="9" name="Fußzeilenplatzhalter 8">
            <a:extLst>
              <a:ext uri="{FF2B5EF4-FFF2-40B4-BE49-F238E27FC236}">
                <a16:creationId xmlns:a16="http://schemas.microsoft.com/office/drawing/2014/main" id="{DD2A017B-395B-34E7-2458-B410A50C8516}"/>
              </a:ext>
            </a:extLst>
          </p:cNvPr>
          <p:cNvSpPr>
            <a:spLocks noGrp="1"/>
          </p:cNvSpPr>
          <p:nvPr>
            <p:ph type="ftr" sz="quarter" idx="14"/>
          </p:nvPr>
        </p:nvSpPr>
        <p:spPr bwMode="gray"/>
        <p:txBody>
          <a:bodyPr/>
          <a:lstStyle>
            <a:lvl1pPr>
              <a:defRPr>
                <a:solidFill>
                  <a:schemeClr val="bg1"/>
                </a:solidFill>
              </a:defRPr>
            </a:lvl1pPr>
          </a:lstStyle>
          <a:p>
            <a:r>
              <a:rPr lang="en-US"/>
              <a:t>DSO Live Demo   |    ONLY FOR INTERNAL USE</a:t>
            </a:r>
            <a:endParaRPr lang="en-US" dirty="0"/>
          </a:p>
        </p:txBody>
      </p:sp>
      <p:sp>
        <p:nvSpPr>
          <p:cNvPr id="10" name="Foliennummernplatzhalter 9">
            <a:extLst>
              <a:ext uri="{FF2B5EF4-FFF2-40B4-BE49-F238E27FC236}">
                <a16:creationId xmlns:a16="http://schemas.microsoft.com/office/drawing/2014/main" id="{94D61AF6-E14A-F199-9F75-3E049334E961}"/>
              </a:ext>
            </a:extLst>
          </p:cNvPr>
          <p:cNvSpPr>
            <a:spLocks noGrp="1"/>
          </p:cNvSpPr>
          <p:nvPr>
            <p:ph type="sldNum" sz="quarter" idx="15"/>
          </p:nvPr>
        </p:nvSpPr>
        <p:spPr bwMode="gray"/>
        <p:txBody>
          <a:bodyPr/>
          <a:lstStyle>
            <a:lvl1pPr>
              <a:defRPr>
                <a:solidFill>
                  <a:schemeClr val="bg1"/>
                </a:solidFill>
              </a:defRPr>
            </a:lvl1pPr>
          </a:lstStyle>
          <a:p>
            <a:fld id="{8FF9B0DE-3FEB-4AA0-B465-B80EF7C1333D}" type="slidenum">
              <a:rPr lang="en-US" smtClean="0"/>
              <a:pPr/>
              <a:t>‹#›</a:t>
            </a:fld>
            <a:endParaRPr lang="en-US" dirty="0"/>
          </a:p>
        </p:txBody>
      </p:sp>
      <p:pic>
        <p:nvPicPr>
          <p:cNvPr id="6" name="Grafik 5">
            <a:extLst>
              <a:ext uri="{FF2B5EF4-FFF2-40B4-BE49-F238E27FC236}">
                <a16:creationId xmlns:a16="http://schemas.microsoft.com/office/drawing/2014/main" id="{655943AA-9582-D43E-426E-499CC57E518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bwMode="gray">
          <a:xfrm>
            <a:off x="479424" y="6165000"/>
            <a:ext cx="1234800" cy="372727"/>
          </a:xfrm>
          <a:prstGeom prst="rect">
            <a:avLst/>
          </a:prstGeom>
        </p:spPr>
      </p:pic>
    </p:spTree>
    <p:extLst>
      <p:ext uri="{BB962C8B-B14F-4D97-AF65-F5344CB8AC3E}">
        <p14:creationId xmlns:p14="http://schemas.microsoft.com/office/powerpoint/2010/main" val="34766099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and margin">
    <p:spTree>
      <p:nvGrpSpPr>
        <p:cNvPr id="1" name=""/>
        <p:cNvGrpSpPr/>
        <p:nvPr/>
      </p:nvGrpSpPr>
      <p:grpSpPr>
        <a:xfrm>
          <a:off x="0" y="0"/>
          <a:ext cx="0" cy="0"/>
          <a:chOff x="0" y="0"/>
          <a:chExt cx="0" cy="0"/>
        </a:xfrm>
      </p:grpSpPr>
      <p:sp>
        <p:nvSpPr>
          <p:cNvPr id="12" name="Titel 11"/>
          <p:cNvSpPr>
            <a:spLocks noGrp="1"/>
          </p:cNvSpPr>
          <p:nvPr>
            <p:ph type="title" hasCustomPrompt="1"/>
          </p:nvPr>
        </p:nvSpPr>
        <p:spPr bwMode="gray">
          <a:xfrm>
            <a:off x="4008437" y="475421"/>
            <a:ext cx="7704576" cy="720000"/>
          </a:xfrm>
        </p:spPr>
        <p:txBody>
          <a:bodyPr/>
          <a:lstStyle>
            <a:lvl1pPr>
              <a:defRPr/>
            </a:lvl1pPr>
          </a:lstStyle>
          <a:p>
            <a:r>
              <a:rPr lang="en-US" dirty="0" err="1"/>
              <a:t>Folientitel</a:t>
            </a:r>
            <a:endParaRPr lang="en-US" dirty="0"/>
          </a:p>
        </p:txBody>
      </p:sp>
      <p:sp>
        <p:nvSpPr>
          <p:cNvPr id="3" name="Inhaltsplatzhalter 2"/>
          <p:cNvSpPr>
            <a:spLocks noGrp="1"/>
          </p:cNvSpPr>
          <p:nvPr>
            <p:ph idx="1" hasCustomPrompt="1"/>
          </p:nvPr>
        </p:nvSpPr>
        <p:spPr bwMode="gray">
          <a:xfrm>
            <a:off x="4008437" y="1412874"/>
            <a:ext cx="7704138" cy="4392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a:t>Edit text by clicking. Use the "Increase/decrease list level" buttons on the Start tab to switch between the set up text levels. For an optional subheading, set the text in bold.</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5" name="Textplatzhalter 7">
            <a:extLst>
              <a:ext uri="{FF2B5EF4-FFF2-40B4-BE49-F238E27FC236}">
                <a16:creationId xmlns:a16="http://schemas.microsoft.com/office/drawing/2014/main" id="{2A95F447-219A-69FD-4A7C-F3F31D1125FD}"/>
              </a:ext>
            </a:extLst>
          </p:cNvPr>
          <p:cNvSpPr>
            <a:spLocks noGrp="1"/>
          </p:cNvSpPr>
          <p:nvPr>
            <p:ph type="body" sz="quarter" idx="13" hasCustomPrompt="1"/>
          </p:nvPr>
        </p:nvSpPr>
        <p:spPr bwMode="gray">
          <a:xfrm>
            <a:off x="4008437" y="5805280"/>
            <a:ext cx="7704000" cy="144000"/>
          </a:xfrm>
        </p:spPr>
        <p:txBody>
          <a:bodyPr anchor="b"/>
          <a:lstStyle>
            <a:lvl1pPr marL="0" indent="0">
              <a:lnSpc>
                <a:spcPct val="100000"/>
              </a:lnSpc>
              <a:spcBef>
                <a:spcPts val="0"/>
              </a:spcBef>
              <a:spcAft>
                <a:spcPts val="0"/>
              </a:spcAft>
              <a:buFont typeface="Arial" panose="020B0604020202020204" pitchFamily="34" charset="0"/>
              <a:buNone/>
              <a:defRPr sz="800" b="0"/>
            </a:lvl1pPr>
            <a:lvl2pPr marL="0" indent="0">
              <a:lnSpc>
                <a:spcPct val="100000"/>
              </a:lnSpc>
              <a:spcBef>
                <a:spcPts val="0"/>
              </a:spcBef>
              <a:spcAft>
                <a:spcPts val="0"/>
              </a:spcAft>
              <a:buFont typeface="Arial" panose="020B0604020202020204" pitchFamily="34" charset="0"/>
              <a:buNone/>
              <a:defRPr sz="800" b="0"/>
            </a:lvl2pPr>
            <a:lvl3pPr marL="0" indent="0">
              <a:lnSpc>
                <a:spcPct val="100000"/>
              </a:lnSpc>
              <a:spcBef>
                <a:spcPts val="0"/>
              </a:spcBef>
              <a:spcAft>
                <a:spcPts val="0"/>
              </a:spcAft>
              <a:buNone/>
              <a:defRPr sz="800" b="0"/>
            </a:lvl3pPr>
            <a:lvl4pPr marL="0" indent="0">
              <a:lnSpc>
                <a:spcPct val="100000"/>
              </a:lnSpc>
              <a:spcBef>
                <a:spcPts val="0"/>
              </a:spcBef>
              <a:spcAft>
                <a:spcPts val="0"/>
              </a:spcAft>
              <a:buNone/>
              <a:defRPr sz="800" b="0"/>
            </a:lvl4pPr>
            <a:lvl5pPr marL="0" indent="0">
              <a:lnSpc>
                <a:spcPct val="100000"/>
              </a:lnSpc>
              <a:spcBef>
                <a:spcPts val="0"/>
              </a:spcBef>
              <a:spcAft>
                <a:spcPts val="0"/>
              </a:spcAft>
              <a:buNone/>
              <a:defRPr sz="800" b="0"/>
            </a:lvl5pPr>
            <a:lvl6pPr marL="0" indent="0">
              <a:lnSpc>
                <a:spcPct val="100000"/>
              </a:lnSpc>
              <a:spcBef>
                <a:spcPts val="0"/>
              </a:spcBef>
              <a:spcAft>
                <a:spcPts val="0"/>
              </a:spcAft>
              <a:buNone/>
              <a:defRPr sz="800" b="0"/>
            </a:lvl6pPr>
            <a:lvl7pPr marL="0" indent="0">
              <a:lnSpc>
                <a:spcPct val="100000"/>
              </a:lnSpc>
              <a:spcBef>
                <a:spcPts val="0"/>
              </a:spcBef>
              <a:spcAft>
                <a:spcPts val="0"/>
              </a:spcAft>
              <a:buNone/>
              <a:defRPr sz="800" b="0"/>
            </a:lvl7pPr>
            <a:lvl8pPr marL="0" indent="0">
              <a:lnSpc>
                <a:spcPct val="100000"/>
              </a:lnSpc>
              <a:spcBef>
                <a:spcPts val="0"/>
              </a:spcBef>
              <a:spcAft>
                <a:spcPts val="0"/>
              </a:spcAft>
              <a:buNone/>
              <a:defRPr sz="800" b="0"/>
            </a:lvl8pPr>
            <a:lvl9pPr marL="0" indent="0">
              <a:lnSpc>
                <a:spcPct val="100000"/>
              </a:lnSpc>
              <a:spcBef>
                <a:spcPts val="0"/>
              </a:spcBef>
              <a:spcAft>
                <a:spcPts val="0"/>
              </a:spcAft>
              <a:buNone/>
              <a:defRPr sz="800" b="0"/>
            </a:lvl9pPr>
          </a:lstStyle>
          <a:p>
            <a:pPr lvl="0"/>
            <a:r>
              <a:rPr lang="en-US" dirty="0"/>
              <a:t>Footnote/Source</a:t>
            </a:r>
          </a:p>
        </p:txBody>
      </p:sp>
      <p:sp>
        <p:nvSpPr>
          <p:cNvPr id="2" name="Rechteck 1">
            <a:extLst>
              <a:ext uri="{FF2B5EF4-FFF2-40B4-BE49-F238E27FC236}">
                <a16:creationId xmlns:a16="http://schemas.microsoft.com/office/drawing/2014/main" id="{964E6C92-F738-050B-D124-0B9B2D1A3A22}"/>
              </a:ext>
              <a:ext uri="{C183D7F6-B498-43B3-948B-1728B52AA6E4}">
                <adec:decorative xmlns:adec="http://schemas.microsoft.com/office/drawing/2017/decorative" val="1"/>
              </a:ext>
            </a:extLst>
          </p:cNvPr>
          <p:cNvSpPr/>
          <p:nvPr userDrawn="1"/>
        </p:nvSpPr>
        <p:spPr bwMode="gray">
          <a:xfrm>
            <a:off x="0" y="0"/>
            <a:ext cx="3574800" cy="6858000"/>
          </a:xfrm>
          <a:prstGeom prst="rect">
            <a:avLst/>
          </a:prstGeom>
          <a:solidFill>
            <a:srgbClr val="E5E3DE"/>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13" name="Inhaltsplatzhalter 2">
            <a:extLst>
              <a:ext uri="{FF2B5EF4-FFF2-40B4-BE49-F238E27FC236}">
                <a16:creationId xmlns:a16="http://schemas.microsoft.com/office/drawing/2014/main" id="{57AF223A-9133-4CD7-A24F-37E750D20428}"/>
              </a:ext>
            </a:extLst>
          </p:cNvPr>
          <p:cNvSpPr>
            <a:spLocks noGrp="1"/>
          </p:cNvSpPr>
          <p:nvPr>
            <p:ph idx="16" hasCustomPrompt="1"/>
          </p:nvPr>
        </p:nvSpPr>
        <p:spPr bwMode="gray">
          <a:xfrm>
            <a:off x="479376" y="476670"/>
            <a:ext cx="2808000" cy="5472000"/>
          </a:xfrm>
          <a:noFill/>
        </p:spPr>
        <p:txBody>
          <a:bodyPr lIns="0" tIns="0" rIns="0"/>
          <a:lstStyle>
            <a:lvl1pPr>
              <a:defRPr sz="1200">
                <a:solidFill>
                  <a:schemeClr val="bg2"/>
                </a:solidFill>
              </a:defRPr>
            </a:lvl1pPr>
            <a:lvl2pPr>
              <a:defRPr sz="1200">
                <a:solidFill>
                  <a:schemeClr val="bg2"/>
                </a:solidFill>
              </a:defRPr>
            </a:lvl2pPr>
            <a:lvl3pPr>
              <a:defRPr sz="1200">
                <a:solidFill>
                  <a:schemeClr val="bg2"/>
                </a:solidFill>
              </a:defRPr>
            </a:lvl3pPr>
            <a:lvl4pPr>
              <a:defRPr sz="1200">
                <a:solidFill>
                  <a:schemeClr val="bg2"/>
                </a:solidFill>
              </a:defRPr>
            </a:lvl4pPr>
            <a:lvl5pPr marL="792000" indent="-216000">
              <a:defRPr sz="1200">
                <a:solidFill>
                  <a:schemeClr val="bg2"/>
                </a:solidFill>
              </a:defRPr>
            </a:lvl5pPr>
            <a:lvl6pPr marL="792000" indent="-216000">
              <a:defRPr sz="1200">
                <a:solidFill>
                  <a:schemeClr val="bg2"/>
                </a:solidFill>
              </a:defRPr>
            </a:lvl6pPr>
            <a:lvl7pPr marL="792000" indent="-216000">
              <a:defRPr sz="1200">
                <a:solidFill>
                  <a:schemeClr val="bg2"/>
                </a:solidFill>
              </a:defRPr>
            </a:lvl7pPr>
            <a:lvl8pPr marL="792000" indent="-216000">
              <a:defRPr sz="1200">
                <a:solidFill>
                  <a:schemeClr val="bg2"/>
                </a:solidFill>
              </a:defRPr>
            </a:lvl8pPr>
            <a:lvl9pPr marL="792000" indent="-216000">
              <a:defRPr sz="1200">
                <a:solidFill>
                  <a:schemeClr val="bg2"/>
                </a:solidFill>
              </a:defRPr>
            </a:lvl9pPr>
          </a:lstStyle>
          <a:p>
            <a:pPr lvl="0"/>
            <a:r>
              <a:rPr lang="en-US"/>
              <a:t>Edit text by clicking. Use the "Increase/decrease list level" buttons on the Start tab to switch between the set up text levels. For an optional subheading, set the text in bold.</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7" name="Fußzeilenplatzhalter 6">
            <a:extLst>
              <a:ext uri="{FF2B5EF4-FFF2-40B4-BE49-F238E27FC236}">
                <a16:creationId xmlns:a16="http://schemas.microsoft.com/office/drawing/2014/main" id="{03767B11-95F5-EF30-786E-85FF75E46DF7}"/>
              </a:ext>
            </a:extLst>
          </p:cNvPr>
          <p:cNvSpPr>
            <a:spLocks noGrp="1"/>
          </p:cNvSpPr>
          <p:nvPr>
            <p:ph type="ftr" sz="quarter" idx="21"/>
          </p:nvPr>
        </p:nvSpPr>
        <p:spPr bwMode="gray"/>
        <p:txBody>
          <a:bodyPr/>
          <a:lstStyle/>
          <a:p>
            <a:r>
              <a:rPr lang="en-US"/>
              <a:t>DSO Live Demo   |    ONLY FOR INTERNAL USE</a:t>
            </a:r>
            <a:endParaRPr lang="en-US" dirty="0"/>
          </a:p>
        </p:txBody>
      </p:sp>
      <p:sp>
        <p:nvSpPr>
          <p:cNvPr id="8" name="Foliennummernplatzhalter 7">
            <a:extLst>
              <a:ext uri="{FF2B5EF4-FFF2-40B4-BE49-F238E27FC236}">
                <a16:creationId xmlns:a16="http://schemas.microsoft.com/office/drawing/2014/main" id="{BBC5784B-3341-229A-166C-A3CFE21498D3}"/>
              </a:ext>
            </a:extLst>
          </p:cNvPr>
          <p:cNvSpPr>
            <a:spLocks noGrp="1"/>
          </p:cNvSpPr>
          <p:nvPr>
            <p:ph type="sldNum" sz="quarter" idx="22"/>
          </p:nvPr>
        </p:nvSpPr>
        <p:spPr bwMode="gray"/>
        <p:txBody>
          <a:bodyPr/>
          <a:lstStyle/>
          <a:p>
            <a:fld id="{DF4E8F9F-5B1F-4F5B-BE49-3245D8C18D9F}" type="slidenum">
              <a:rPr lang="en-US" smtClean="0"/>
              <a:pPr/>
              <a:t>‹#›</a:t>
            </a:fld>
            <a:endParaRPr lang="en-US" dirty="0"/>
          </a:p>
        </p:txBody>
      </p:sp>
      <p:pic>
        <p:nvPicPr>
          <p:cNvPr id="9" name="Grafik 8">
            <a:extLst>
              <a:ext uri="{FF2B5EF4-FFF2-40B4-BE49-F238E27FC236}">
                <a16:creationId xmlns:a16="http://schemas.microsoft.com/office/drawing/2014/main" id="{93239E29-02AE-A81D-3D5A-88835FF77C42}"/>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bwMode="gray">
          <a:xfrm>
            <a:off x="479424" y="6165000"/>
            <a:ext cx="1234800" cy="372727"/>
          </a:xfrm>
          <a:prstGeom prst="rect">
            <a:avLst/>
          </a:prstGeom>
        </p:spPr>
      </p:pic>
    </p:spTree>
    <p:extLst>
      <p:ext uri="{BB962C8B-B14F-4D97-AF65-F5344CB8AC3E}">
        <p14:creationId xmlns:p14="http://schemas.microsoft.com/office/powerpoint/2010/main" val="2228899501"/>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and margin (2)">
    <p:spTree>
      <p:nvGrpSpPr>
        <p:cNvPr id="1" name=""/>
        <p:cNvGrpSpPr/>
        <p:nvPr/>
      </p:nvGrpSpPr>
      <p:grpSpPr>
        <a:xfrm>
          <a:off x="0" y="0"/>
          <a:ext cx="0" cy="0"/>
          <a:chOff x="0" y="0"/>
          <a:chExt cx="0" cy="0"/>
        </a:xfrm>
      </p:grpSpPr>
      <p:sp>
        <p:nvSpPr>
          <p:cNvPr id="12" name="Titel 11"/>
          <p:cNvSpPr>
            <a:spLocks noGrp="1"/>
          </p:cNvSpPr>
          <p:nvPr>
            <p:ph type="title" hasCustomPrompt="1"/>
          </p:nvPr>
        </p:nvSpPr>
        <p:spPr bwMode="gray">
          <a:xfrm>
            <a:off x="479425" y="475421"/>
            <a:ext cx="7380288" cy="720000"/>
          </a:xfrm>
        </p:spPr>
        <p:txBody>
          <a:bodyPr/>
          <a:lstStyle>
            <a:lvl1pPr>
              <a:defRPr/>
            </a:lvl1pPr>
          </a:lstStyle>
          <a:p>
            <a:r>
              <a:rPr lang="en-US" dirty="0" err="1"/>
              <a:t>Folientitel</a:t>
            </a:r>
            <a:endParaRPr lang="en-US" dirty="0"/>
          </a:p>
        </p:txBody>
      </p:sp>
      <p:sp>
        <p:nvSpPr>
          <p:cNvPr id="3" name="Inhaltsplatzhalter 2"/>
          <p:cNvSpPr>
            <a:spLocks noGrp="1"/>
          </p:cNvSpPr>
          <p:nvPr>
            <p:ph idx="1" hasCustomPrompt="1"/>
          </p:nvPr>
        </p:nvSpPr>
        <p:spPr bwMode="gray">
          <a:xfrm>
            <a:off x="479425" y="1412874"/>
            <a:ext cx="7380288" cy="4392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a:t>Edit text by clicking. Use the "Increase/decrease list level" buttons on the Start tab to switch between the set up text levels. For an optional subheading, set the text in bold.</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2" name="Textplatzhalter 7">
            <a:extLst>
              <a:ext uri="{FF2B5EF4-FFF2-40B4-BE49-F238E27FC236}">
                <a16:creationId xmlns:a16="http://schemas.microsoft.com/office/drawing/2014/main" id="{08582CA4-7CD5-7812-627E-FD2D9C55D890}"/>
              </a:ext>
            </a:extLst>
          </p:cNvPr>
          <p:cNvSpPr>
            <a:spLocks noGrp="1"/>
          </p:cNvSpPr>
          <p:nvPr>
            <p:ph type="body" sz="quarter" idx="13" hasCustomPrompt="1"/>
          </p:nvPr>
        </p:nvSpPr>
        <p:spPr bwMode="gray">
          <a:xfrm>
            <a:off x="480000" y="5805280"/>
            <a:ext cx="7380000" cy="144000"/>
          </a:xfrm>
        </p:spPr>
        <p:txBody>
          <a:bodyPr anchor="b"/>
          <a:lstStyle>
            <a:lvl1pPr marL="0" indent="0">
              <a:lnSpc>
                <a:spcPct val="100000"/>
              </a:lnSpc>
              <a:spcBef>
                <a:spcPts val="0"/>
              </a:spcBef>
              <a:spcAft>
                <a:spcPts val="0"/>
              </a:spcAft>
              <a:buFont typeface="Arial" panose="020B0604020202020204" pitchFamily="34" charset="0"/>
              <a:buNone/>
              <a:defRPr sz="800" b="0"/>
            </a:lvl1pPr>
            <a:lvl2pPr marL="0" indent="0">
              <a:lnSpc>
                <a:spcPct val="100000"/>
              </a:lnSpc>
              <a:spcBef>
                <a:spcPts val="0"/>
              </a:spcBef>
              <a:spcAft>
                <a:spcPts val="0"/>
              </a:spcAft>
              <a:buFont typeface="Arial" panose="020B0604020202020204" pitchFamily="34" charset="0"/>
              <a:buNone/>
              <a:defRPr sz="800" b="0"/>
            </a:lvl2pPr>
            <a:lvl3pPr marL="0" indent="0">
              <a:lnSpc>
                <a:spcPct val="100000"/>
              </a:lnSpc>
              <a:spcBef>
                <a:spcPts val="0"/>
              </a:spcBef>
              <a:spcAft>
                <a:spcPts val="0"/>
              </a:spcAft>
              <a:buNone/>
              <a:defRPr sz="800" b="0"/>
            </a:lvl3pPr>
            <a:lvl4pPr marL="0" indent="0">
              <a:lnSpc>
                <a:spcPct val="100000"/>
              </a:lnSpc>
              <a:spcBef>
                <a:spcPts val="0"/>
              </a:spcBef>
              <a:spcAft>
                <a:spcPts val="0"/>
              </a:spcAft>
              <a:buNone/>
              <a:defRPr sz="800" b="0"/>
            </a:lvl4pPr>
            <a:lvl5pPr marL="0" indent="0">
              <a:lnSpc>
                <a:spcPct val="100000"/>
              </a:lnSpc>
              <a:spcBef>
                <a:spcPts val="0"/>
              </a:spcBef>
              <a:spcAft>
                <a:spcPts val="0"/>
              </a:spcAft>
              <a:buNone/>
              <a:defRPr sz="800" b="0"/>
            </a:lvl5pPr>
            <a:lvl6pPr marL="0" indent="0">
              <a:lnSpc>
                <a:spcPct val="100000"/>
              </a:lnSpc>
              <a:spcBef>
                <a:spcPts val="0"/>
              </a:spcBef>
              <a:spcAft>
                <a:spcPts val="0"/>
              </a:spcAft>
              <a:buNone/>
              <a:defRPr sz="800" b="0"/>
            </a:lvl6pPr>
            <a:lvl7pPr marL="0" indent="0">
              <a:lnSpc>
                <a:spcPct val="100000"/>
              </a:lnSpc>
              <a:spcBef>
                <a:spcPts val="0"/>
              </a:spcBef>
              <a:spcAft>
                <a:spcPts val="0"/>
              </a:spcAft>
              <a:buNone/>
              <a:defRPr sz="800" b="0"/>
            </a:lvl7pPr>
            <a:lvl8pPr marL="0" indent="0">
              <a:lnSpc>
                <a:spcPct val="100000"/>
              </a:lnSpc>
              <a:spcBef>
                <a:spcPts val="0"/>
              </a:spcBef>
              <a:spcAft>
                <a:spcPts val="0"/>
              </a:spcAft>
              <a:buNone/>
              <a:defRPr sz="800" b="0"/>
            </a:lvl8pPr>
            <a:lvl9pPr marL="0" indent="0">
              <a:lnSpc>
                <a:spcPct val="100000"/>
              </a:lnSpc>
              <a:spcBef>
                <a:spcPts val="0"/>
              </a:spcBef>
              <a:spcAft>
                <a:spcPts val="0"/>
              </a:spcAft>
              <a:buNone/>
              <a:defRPr sz="800" b="0"/>
            </a:lvl9pPr>
          </a:lstStyle>
          <a:p>
            <a:pPr lvl="0"/>
            <a:r>
              <a:rPr lang="en-US" dirty="0"/>
              <a:t>Footnote/Source</a:t>
            </a:r>
          </a:p>
        </p:txBody>
      </p:sp>
      <p:sp>
        <p:nvSpPr>
          <p:cNvPr id="4" name="Rechteck 3">
            <a:extLst>
              <a:ext uri="{FF2B5EF4-FFF2-40B4-BE49-F238E27FC236}">
                <a16:creationId xmlns:a16="http://schemas.microsoft.com/office/drawing/2014/main" id="{24688781-42AD-2AB8-7E4B-B07DF616297A}"/>
              </a:ext>
              <a:ext uri="{C183D7F6-B498-43B3-948B-1728B52AA6E4}">
                <adec:decorative xmlns:adec="http://schemas.microsoft.com/office/drawing/2017/decorative" val="1"/>
              </a:ext>
            </a:extLst>
          </p:cNvPr>
          <p:cNvSpPr/>
          <p:nvPr userDrawn="1"/>
        </p:nvSpPr>
        <p:spPr bwMode="gray">
          <a:xfrm>
            <a:off x="8617200" y="0"/>
            <a:ext cx="3574800" cy="6858000"/>
          </a:xfrm>
          <a:prstGeom prst="rect">
            <a:avLst/>
          </a:prstGeom>
          <a:solidFill>
            <a:srgbClr val="E5E3DE"/>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5" name="Inhaltsplatzhalter 2">
            <a:extLst>
              <a:ext uri="{FF2B5EF4-FFF2-40B4-BE49-F238E27FC236}">
                <a16:creationId xmlns:a16="http://schemas.microsoft.com/office/drawing/2014/main" id="{86302274-F93B-1846-038E-F2D91EC79A58}"/>
              </a:ext>
            </a:extLst>
          </p:cNvPr>
          <p:cNvSpPr>
            <a:spLocks noGrp="1"/>
          </p:cNvSpPr>
          <p:nvPr>
            <p:ph idx="16" hasCustomPrompt="1"/>
          </p:nvPr>
        </p:nvSpPr>
        <p:spPr bwMode="gray">
          <a:xfrm>
            <a:off x="8904624" y="476670"/>
            <a:ext cx="2808000" cy="5472000"/>
          </a:xfrm>
          <a:noFill/>
        </p:spPr>
        <p:txBody>
          <a:bodyPr lIns="0" tIns="0" rIns="0"/>
          <a:lstStyle>
            <a:lvl1pPr>
              <a:defRPr sz="1200">
                <a:solidFill>
                  <a:schemeClr val="bg2"/>
                </a:solidFill>
              </a:defRPr>
            </a:lvl1pPr>
            <a:lvl2pPr>
              <a:defRPr sz="1200">
                <a:solidFill>
                  <a:schemeClr val="bg2"/>
                </a:solidFill>
              </a:defRPr>
            </a:lvl2pPr>
            <a:lvl3pPr>
              <a:defRPr sz="1200">
                <a:solidFill>
                  <a:schemeClr val="bg2"/>
                </a:solidFill>
              </a:defRPr>
            </a:lvl3pPr>
            <a:lvl4pPr>
              <a:defRPr sz="1200">
                <a:solidFill>
                  <a:schemeClr val="bg2"/>
                </a:solidFill>
              </a:defRPr>
            </a:lvl4pPr>
            <a:lvl5pPr marL="792000" indent="-216000">
              <a:defRPr sz="1200">
                <a:solidFill>
                  <a:schemeClr val="bg2"/>
                </a:solidFill>
              </a:defRPr>
            </a:lvl5pPr>
            <a:lvl6pPr marL="792000" indent="-216000">
              <a:defRPr sz="1200">
                <a:solidFill>
                  <a:schemeClr val="bg2"/>
                </a:solidFill>
              </a:defRPr>
            </a:lvl6pPr>
            <a:lvl7pPr marL="792000" indent="-216000">
              <a:defRPr sz="1200">
                <a:solidFill>
                  <a:schemeClr val="bg2"/>
                </a:solidFill>
              </a:defRPr>
            </a:lvl7pPr>
            <a:lvl8pPr marL="792000" indent="-216000">
              <a:defRPr sz="1200">
                <a:solidFill>
                  <a:schemeClr val="bg2"/>
                </a:solidFill>
              </a:defRPr>
            </a:lvl8pPr>
            <a:lvl9pPr marL="792000" indent="-216000">
              <a:defRPr sz="1200">
                <a:solidFill>
                  <a:schemeClr val="bg2"/>
                </a:solidFill>
              </a:defRPr>
            </a:lvl9pPr>
          </a:lstStyle>
          <a:p>
            <a:pPr lvl="0"/>
            <a:r>
              <a:rPr lang="en-US"/>
              <a:t>Edit text by clicking. Use the "Increase/decrease list level" buttons on the Start tab to switch between the set up text levels. For an optional subheading, set the text in bold.</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10" name="Foliennummernplatzhalter 9">
            <a:extLst>
              <a:ext uri="{FF2B5EF4-FFF2-40B4-BE49-F238E27FC236}">
                <a16:creationId xmlns:a16="http://schemas.microsoft.com/office/drawing/2014/main" id="{72FCF5F4-CA3B-1BFB-C58A-7D430F5E452D}"/>
              </a:ext>
            </a:extLst>
          </p:cNvPr>
          <p:cNvSpPr>
            <a:spLocks noGrp="1"/>
          </p:cNvSpPr>
          <p:nvPr>
            <p:ph type="sldNum" sz="quarter" idx="18"/>
          </p:nvPr>
        </p:nvSpPr>
        <p:spPr bwMode="gray">
          <a:xfrm>
            <a:off x="11424592" y="6246836"/>
            <a:ext cx="288000" cy="288000"/>
          </a:xfrm>
        </p:spPr>
        <p:txBody>
          <a:bodyPr/>
          <a:lstStyle/>
          <a:p>
            <a:fld id="{8FF9B0DE-3FEB-4AA0-B465-B80EF7C1333D}" type="slidenum">
              <a:rPr lang="en-US" smtClean="0"/>
              <a:pPr/>
              <a:t>‹#›</a:t>
            </a:fld>
            <a:endParaRPr lang="en-US" dirty="0"/>
          </a:p>
        </p:txBody>
      </p:sp>
      <p:sp>
        <p:nvSpPr>
          <p:cNvPr id="7" name="Fußzeilenplatzhalter 6">
            <a:extLst>
              <a:ext uri="{FF2B5EF4-FFF2-40B4-BE49-F238E27FC236}">
                <a16:creationId xmlns:a16="http://schemas.microsoft.com/office/drawing/2014/main" id="{44FD59F4-1C7D-3239-B386-71AF16CE89A6}"/>
              </a:ext>
            </a:extLst>
          </p:cNvPr>
          <p:cNvSpPr>
            <a:spLocks noGrp="1"/>
          </p:cNvSpPr>
          <p:nvPr>
            <p:ph type="ftr" sz="quarter" idx="19"/>
          </p:nvPr>
        </p:nvSpPr>
        <p:spPr bwMode="gray">
          <a:xfrm>
            <a:off x="8904624" y="6246836"/>
            <a:ext cx="2447960" cy="288000"/>
          </a:xfrm>
        </p:spPr>
        <p:txBody>
          <a:bodyPr/>
          <a:lstStyle/>
          <a:p>
            <a:r>
              <a:rPr lang="en-US"/>
              <a:t>DSO Live Demo   |    ONLY FOR INTERNAL USE</a:t>
            </a:r>
            <a:endParaRPr lang="en-US" dirty="0"/>
          </a:p>
        </p:txBody>
      </p:sp>
      <p:sp>
        <p:nvSpPr>
          <p:cNvPr id="6" name="Arrow: Pentagon 5">
            <a:extLst>
              <a:ext uri="{FF2B5EF4-FFF2-40B4-BE49-F238E27FC236}">
                <a16:creationId xmlns:a16="http://schemas.microsoft.com/office/drawing/2014/main" id="{D538B7FC-6B3A-8F3A-BBDC-1EEFED308F78}"/>
              </a:ext>
            </a:extLst>
          </p:cNvPr>
          <p:cNvSpPr/>
          <p:nvPr userDrawn="1"/>
        </p:nvSpPr>
        <p:spPr bwMode="gray">
          <a:xfrm flipH="1">
            <a:off x="12216880" y="6165344"/>
            <a:ext cx="1656000" cy="432000"/>
          </a:xfrm>
          <a:prstGeom prst="homePlat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pPr algn="l">
              <a:lnSpc>
                <a:spcPct val="140000"/>
              </a:lnSpc>
            </a:pPr>
            <a:r>
              <a:rPr lang="en-GB" sz="800" b="1" dirty="0">
                <a:solidFill>
                  <a:srgbClr val="076D7E"/>
                </a:solidFill>
                <a:latin typeface="+mj-lt"/>
              </a:rPr>
              <a:t>This layout: title first line, classification second line</a:t>
            </a:r>
            <a:endParaRPr lang="en-US" sz="800" b="1" dirty="0">
              <a:solidFill>
                <a:srgbClr val="076D7E"/>
              </a:solidFill>
              <a:latin typeface="+mj-lt"/>
            </a:endParaRPr>
          </a:p>
        </p:txBody>
      </p:sp>
    </p:spTree>
    <p:extLst>
      <p:ext uri="{BB962C8B-B14F-4D97-AF65-F5344CB8AC3E}">
        <p14:creationId xmlns:p14="http://schemas.microsoft.com/office/powerpoint/2010/main" val="3193831739"/>
      </p:ext>
    </p:extLst>
  </p:cSld>
  <p:clrMapOvr>
    <a:masterClrMapping/>
  </p:clrMapOvr>
  <p:extLst>
    <p:ext uri="{DCECCB84-F9BA-43D5-87BE-67443E8EF086}">
      <p15:sldGuideLst xmlns:p15="http://schemas.microsoft.com/office/powerpoint/2012/main">
        <p15:guide id="1" pos="5133">
          <p15:clr>
            <a:srgbClr val="FBAE40"/>
          </p15:clr>
        </p15:guide>
        <p15:guide id="2" pos="495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and margin dark">
    <p:spTree>
      <p:nvGrpSpPr>
        <p:cNvPr id="1" name=""/>
        <p:cNvGrpSpPr/>
        <p:nvPr/>
      </p:nvGrpSpPr>
      <p:grpSpPr>
        <a:xfrm>
          <a:off x="0" y="0"/>
          <a:ext cx="0" cy="0"/>
          <a:chOff x="0" y="0"/>
          <a:chExt cx="0" cy="0"/>
        </a:xfrm>
      </p:grpSpPr>
      <p:sp>
        <p:nvSpPr>
          <p:cNvPr id="12" name="Titel 11"/>
          <p:cNvSpPr>
            <a:spLocks noGrp="1"/>
          </p:cNvSpPr>
          <p:nvPr>
            <p:ph type="title" hasCustomPrompt="1"/>
          </p:nvPr>
        </p:nvSpPr>
        <p:spPr bwMode="gray">
          <a:xfrm>
            <a:off x="4008437" y="475421"/>
            <a:ext cx="7704576" cy="720000"/>
          </a:xfrm>
        </p:spPr>
        <p:txBody>
          <a:bodyPr/>
          <a:lstStyle>
            <a:lvl1pPr>
              <a:defRPr/>
            </a:lvl1pPr>
          </a:lstStyle>
          <a:p>
            <a:r>
              <a:rPr lang="en-US" dirty="0" err="1"/>
              <a:t>Folientitel</a:t>
            </a:r>
            <a:endParaRPr lang="en-US" dirty="0"/>
          </a:p>
        </p:txBody>
      </p:sp>
      <p:sp>
        <p:nvSpPr>
          <p:cNvPr id="3" name="Inhaltsplatzhalter 2"/>
          <p:cNvSpPr>
            <a:spLocks noGrp="1"/>
          </p:cNvSpPr>
          <p:nvPr>
            <p:ph idx="1" hasCustomPrompt="1"/>
          </p:nvPr>
        </p:nvSpPr>
        <p:spPr bwMode="gray">
          <a:xfrm>
            <a:off x="4008437" y="1412874"/>
            <a:ext cx="7704138" cy="4392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a:t>Edit text by clicking. Use the "Increase/decrease list level" buttons on the Start tab to switch between the set up text levels. For an optional subheading, set the text in bold.</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5" name="Textplatzhalter 7">
            <a:extLst>
              <a:ext uri="{FF2B5EF4-FFF2-40B4-BE49-F238E27FC236}">
                <a16:creationId xmlns:a16="http://schemas.microsoft.com/office/drawing/2014/main" id="{2A95F447-219A-69FD-4A7C-F3F31D1125FD}"/>
              </a:ext>
            </a:extLst>
          </p:cNvPr>
          <p:cNvSpPr>
            <a:spLocks noGrp="1"/>
          </p:cNvSpPr>
          <p:nvPr>
            <p:ph type="body" sz="quarter" idx="13" hasCustomPrompt="1"/>
          </p:nvPr>
        </p:nvSpPr>
        <p:spPr bwMode="gray">
          <a:xfrm>
            <a:off x="4008437" y="5805280"/>
            <a:ext cx="7704000" cy="144000"/>
          </a:xfrm>
        </p:spPr>
        <p:txBody>
          <a:bodyPr anchor="b"/>
          <a:lstStyle>
            <a:lvl1pPr marL="0" indent="0">
              <a:lnSpc>
                <a:spcPct val="100000"/>
              </a:lnSpc>
              <a:spcBef>
                <a:spcPts val="0"/>
              </a:spcBef>
              <a:spcAft>
                <a:spcPts val="0"/>
              </a:spcAft>
              <a:buFont typeface="Arial" panose="020B0604020202020204" pitchFamily="34" charset="0"/>
              <a:buNone/>
              <a:defRPr sz="800" b="0"/>
            </a:lvl1pPr>
            <a:lvl2pPr marL="0" indent="0">
              <a:lnSpc>
                <a:spcPct val="100000"/>
              </a:lnSpc>
              <a:spcBef>
                <a:spcPts val="0"/>
              </a:spcBef>
              <a:spcAft>
                <a:spcPts val="0"/>
              </a:spcAft>
              <a:buFont typeface="Arial" panose="020B0604020202020204" pitchFamily="34" charset="0"/>
              <a:buNone/>
              <a:defRPr sz="800" b="0"/>
            </a:lvl2pPr>
            <a:lvl3pPr marL="0" indent="0">
              <a:lnSpc>
                <a:spcPct val="100000"/>
              </a:lnSpc>
              <a:spcBef>
                <a:spcPts val="0"/>
              </a:spcBef>
              <a:spcAft>
                <a:spcPts val="0"/>
              </a:spcAft>
              <a:buNone/>
              <a:defRPr sz="800" b="0"/>
            </a:lvl3pPr>
            <a:lvl4pPr marL="0" indent="0">
              <a:lnSpc>
                <a:spcPct val="100000"/>
              </a:lnSpc>
              <a:spcBef>
                <a:spcPts val="0"/>
              </a:spcBef>
              <a:spcAft>
                <a:spcPts val="0"/>
              </a:spcAft>
              <a:buNone/>
              <a:defRPr sz="800" b="0"/>
            </a:lvl4pPr>
            <a:lvl5pPr marL="0" indent="0">
              <a:lnSpc>
                <a:spcPct val="100000"/>
              </a:lnSpc>
              <a:spcBef>
                <a:spcPts val="0"/>
              </a:spcBef>
              <a:spcAft>
                <a:spcPts val="0"/>
              </a:spcAft>
              <a:buNone/>
              <a:defRPr sz="800" b="0"/>
            </a:lvl5pPr>
            <a:lvl6pPr marL="0" indent="0">
              <a:lnSpc>
                <a:spcPct val="100000"/>
              </a:lnSpc>
              <a:spcBef>
                <a:spcPts val="0"/>
              </a:spcBef>
              <a:spcAft>
                <a:spcPts val="0"/>
              </a:spcAft>
              <a:buNone/>
              <a:defRPr sz="800" b="0"/>
            </a:lvl6pPr>
            <a:lvl7pPr marL="0" indent="0">
              <a:lnSpc>
                <a:spcPct val="100000"/>
              </a:lnSpc>
              <a:spcBef>
                <a:spcPts val="0"/>
              </a:spcBef>
              <a:spcAft>
                <a:spcPts val="0"/>
              </a:spcAft>
              <a:buNone/>
              <a:defRPr sz="800" b="0"/>
            </a:lvl7pPr>
            <a:lvl8pPr marL="0" indent="0">
              <a:lnSpc>
                <a:spcPct val="100000"/>
              </a:lnSpc>
              <a:spcBef>
                <a:spcPts val="0"/>
              </a:spcBef>
              <a:spcAft>
                <a:spcPts val="0"/>
              </a:spcAft>
              <a:buNone/>
              <a:defRPr sz="800" b="0"/>
            </a:lvl8pPr>
            <a:lvl9pPr marL="0" indent="0">
              <a:lnSpc>
                <a:spcPct val="100000"/>
              </a:lnSpc>
              <a:spcBef>
                <a:spcPts val="0"/>
              </a:spcBef>
              <a:spcAft>
                <a:spcPts val="0"/>
              </a:spcAft>
              <a:buNone/>
              <a:defRPr sz="800" b="0"/>
            </a:lvl9pPr>
          </a:lstStyle>
          <a:p>
            <a:pPr lvl="0"/>
            <a:r>
              <a:rPr lang="en-US" dirty="0"/>
              <a:t>Footnote/Source</a:t>
            </a:r>
          </a:p>
        </p:txBody>
      </p:sp>
      <p:sp>
        <p:nvSpPr>
          <p:cNvPr id="2" name="Rechteck 1">
            <a:extLst>
              <a:ext uri="{FF2B5EF4-FFF2-40B4-BE49-F238E27FC236}">
                <a16:creationId xmlns:a16="http://schemas.microsoft.com/office/drawing/2014/main" id="{964E6C92-F738-050B-D124-0B9B2D1A3A22}"/>
              </a:ext>
              <a:ext uri="{C183D7F6-B498-43B3-948B-1728B52AA6E4}">
                <adec:decorative xmlns:adec="http://schemas.microsoft.com/office/drawing/2017/decorative" val="1"/>
              </a:ext>
            </a:extLst>
          </p:cNvPr>
          <p:cNvSpPr/>
          <p:nvPr userDrawn="1"/>
        </p:nvSpPr>
        <p:spPr bwMode="ltGray">
          <a:xfrm>
            <a:off x="0" y="0"/>
            <a:ext cx="3574800" cy="68580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13" name="Inhaltsplatzhalter 2">
            <a:extLst>
              <a:ext uri="{FF2B5EF4-FFF2-40B4-BE49-F238E27FC236}">
                <a16:creationId xmlns:a16="http://schemas.microsoft.com/office/drawing/2014/main" id="{57AF223A-9133-4CD7-A24F-37E750D20428}"/>
              </a:ext>
            </a:extLst>
          </p:cNvPr>
          <p:cNvSpPr>
            <a:spLocks noGrp="1"/>
          </p:cNvSpPr>
          <p:nvPr>
            <p:ph idx="16" hasCustomPrompt="1"/>
          </p:nvPr>
        </p:nvSpPr>
        <p:spPr bwMode="white">
          <a:xfrm>
            <a:off x="479376" y="476670"/>
            <a:ext cx="2808000" cy="5472000"/>
          </a:xfrm>
          <a:noFill/>
        </p:spPr>
        <p:txBody>
          <a:bodyPr lIns="0" tIns="0" rIns="0"/>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marL="792000" indent="-216000">
              <a:defRPr sz="1200">
                <a:solidFill>
                  <a:schemeClr val="tx2"/>
                </a:solidFill>
              </a:defRPr>
            </a:lvl5pPr>
            <a:lvl6pPr marL="792000" indent="-216000">
              <a:defRPr sz="1200">
                <a:solidFill>
                  <a:schemeClr val="tx2"/>
                </a:solidFill>
              </a:defRPr>
            </a:lvl6pPr>
            <a:lvl7pPr marL="792000" indent="-216000">
              <a:defRPr sz="1200">
                <a:solidFill>
                  <a:schemeClr val="tx2"/>
                </a:solidFill>
              </a:defRPr>
            </a:lvl7pPr>
            <a:lvl8pPr marL="792000" indent="-216000">
              <a:defRPr sz="1200">
                <a:solidFill>
                  <a:schemeClr val="tx2"/>
                </a:solidFill>
              </a:defRPr>
            </a:lvl8pPr>
            <a:lvl9pPr marL="792000" indent="-216000">
              <a:defRPr sz="1200">
                <a:solidFill>
                  <a:schemeClr val="tx2"/>
                </a:solidFill>
              </a:defRPr>
            </a:lvl9pPr>
          </a:lstStyle>
          <a:p>
            <a:pPr lvl="0"/>
            <a:r>
              <a:rPr lang="en-US"/>
              <a:t>Edit text by clicking. Use the "Increase/decrease list level" buttons on the Start tab to switch between the set up text levels. For an optional subheading, set the text in bold.</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8" name="Fußzeilenplatzhalter 7">
            <a:extLst>
              <a:ext uri="{FF2B5EF4-FFF2-40B4-BE49-F238E27FC236}">
                <a16:creationId xmlns:a16="http://schemas.microsoft.com/office/drawing/2014/main" id="{968BB1DE-E9BE-775B-4288-1AF4F0D5B1B1}"/>
              </a:ext>
            </a:extLst>
          </p:cNvPr>
          <p:cNvSpPr>
            <a:spLocks noGrp="1"/>
          </p:cNvSpPr>
          <p:nvPr>
            <p:ph type="ftr" sz="quarter" idx="21"/>
          </p:nvPr>
        </p:nvSpPr>
        <p:spPr bwMode="gray"/>
        <p:txBody>
          <a:bodyPr/>
          <a:lstStyle/>
          <a:p>
            <a:r>
              <a:rPr lang="en-US"/>
              <a:t>DSO Live Demo   |    ONLY FOR INTERNAL USE</a:t>
            </a:r>
            <a:endParaRPr lang="en-US" dirty="0"/>
          </a:p>
        </p:txBody>
      </p:sp>
      <p:sp>
        <p:nvSpPr>
          <p:cNvPr id="9" name="Foliennummernplatzhalter 8">
            <a:extLst>
              <a:ext uri="{FF2B5EF4-FFF2-40B4-BE49-F238E27FC236}">
                <a16:creationId xmlns:a16="http://schemas.microsoft.com/office/drawing/2014/main" id="{3E2B5224-32EA-94A3-115E-0FDE596416E4}"/>
              </a:ext>
            </a:extLst>
          </p:cNvPr>
          <p:cNvSpPr>
            <a:spLocks noGrp="1"/>
          </p:cNvSpPr>
          <p:nvPr>
            <p:ph type="sldNum" sz="quarter" idx="22"/>
          </p:nvPr>
        </p:nvSpPr>
        <p:spPr bwMode="gray"/>
        <p:txBody>
          <a:bodyPr/>
          <a:lstStyle/>
          <a:p>
            <a:fld id="{DF4E8F9F-5B1F-4F5B-BE49-3245D8C18D9F}" type="slidenum">
              <a:rPr lang="en-US" smtClean="0"/>
              <a:pPr/>
              <a:t>‹#›</a:t>
            </a:fld>
            <a:endParaRPr lang="en-US" dirty="0"/>
          </a:p>
        </p:txBody>
      </p:sp>
      <p:pic>
        <p:nvPicPr>
          <p:cNvPr id="11" name="Grafik 10">
            <a:extLst>
              <a:ext uri="{FF2B5EF4-FFF2-40B4-BE49-F238E27FC236}">
                <a16:creationId xmlns:a16="http://schemas.microsoft.com/office/drawing/2014/main" id="{0815D78F-DFF9-F83D-6050-F8F2DCF549A4}"/>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bwMode="gray">
          <a:xfrm>
            <a:off x="479424" y="6165000"/>
            <a:ext cx="1234800" cy="372727"/>
          </a:xfrm>
          <a:prstGeom prst="rect">
            <a:avLst/>
          </a:prstGeom>
        </p:spPr>
      </p:pic>
    </p:spTree>
    <p:extLst>
      <p:ext uri="{BB962C8B-B14F-4D97-AF65-F5344CB8AC3E}">
        <p14:creationId xmlns:p14="http://schemas.microsoft.com/office/powerpoint/2010/main" val="2318123759"/>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and margin dark (2)">
    <p:spTree>
      <p:nvGrpSpPr>
        <p:cNvPr id="1" name=""/>
        <p:cNvGrpSpPr/>
        <p:nvPr/>
      </p:nvGrpSpPr>
      <p:grpSpPr>
        <a:xfrm>
          <a:off x="0" y="0"/>
          <a:ext cx="0" cy="0"/>
          <a:chOff x="0" y="0"/>
          <a:chExt cx="0" cy="0"/>
        </a:xfrm>
      </p:grpSpPr>
      <p:sp>
        <p:nvSpPr>
          <p:cNvPr id="12" name="Titel 11"/>
          <p:cNvSpPr>
            <a:spLocks noGrp="1"/>
          </p:cNvSpPr>
          <p:nvPr>
            <p:ph type="title" hasCustomPrompt="1"/>
          </p:nvPr>
        </p:nvSpPr>
        <p:spPr bwMode="gray">
          <a:xfrm>
            <a:off x="479425" y="475421"/>
            <a:ext cx="7380288" cy="720000"/>
          </a:xfrm>
        </p:spPr>
        <p:txBody>
          <a:bodyPr/>
          <a:lstStyle>
            <a:lvl1pPr>
              <a:defRPr/>
            </a:lvl1pPr>
          </a:lstStyle>
          <a:p>
            <a:r>
              <a:rPr lang="en-US" dirty="0" err="1"/>
              <a:t>Folientitel</a:t>
            </a:r>
            <a:endParaRPr lang="en-US" dirty="0"/>
          </a:p>
        </p:txBody>
      </p:sp>
      <p:sp>
        <p:nvSpPr>
          <p:cNvPr id="3" name="Inhaltsplatzhalter 2"/>
          <p:cNvSpPr>
            <a:spLocks noGrp="1"/>
          </p:cNvSpPr>
          <p:nvPr>
            <p:ph idx="1" hasCustomPrompt="1"/>
          </p:nvPr>
        </p:nvSpPr>
        <p:spPr bwMode="gray">
          <a:xfrm>
            <a:off x="479425" y="1412874"/>
            <a:ext cx="7380288" cy="4392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a:t>Edit text by clicking. Use the "Increase/decrease list level" buttons on the Start tab to switch between the set up text levels. For an optional subheading, set the text in bold.</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2" name="Textplatzhalter 7">
            <a:extLst>
              <a:ext uri="{FF2B5EF4-FFF2-40B4-BE49-F238E27FC236}">
                <a16:creationId xmlns:a16="http://schemas.microsoft.com/office/drawing/2014/main" id="{08582CA4-7CD5-7812-627E-FD2D9C55D890}"/>
              </a:ext>
            </a:extLst>
          </p:cNvPr>
          <p:cNvSpPr>
            <a:spLocks noGrp="1"/>
          </p:cNvSpPr>
          <p:nvPr>
            <p:ph type="body" sz="quarter" idx="13" hasCustomPrompt="1"/>
          </p:nvPr>
        </p:nvSpPr>
        <p:spPr bwMode="gray">
          <a:xfrm>
            <a:off x="480000" y="5805280"/>
            <a:ext cx="7380000" cy="144000"/>
          </a:xfrm>
        </p:spPr>
        <p:txBody>
          <a:bodyPr anchor="b"/>
          <a:lstStyle>
            <a:lvl1pPr marL="0" indent="0">
              <a:lnSpc>
                <a:spcPct val="100000"/>
              </a:lnSpc>
              <a:spcBef>
                <a:spcPts val="0"/>
              </a:spcBef>
              <a:spcAft>
                <a:spcPts val="0"/>
              </a:spcAft>
              <a:buFont typeface="Arial" panose="020B0604020202020204" pitchFamily="34" charset="0"/>
              <a:buNone/>
              <a:defRPr sz="800" b="0"/>
            </a:lvl1pPr>
            <a:lvl2pPr marL="0" indent="0">
              <a:lnSpc>
                <a:spcPct val="100000"/>
              </a:lnSpc>
              <a:spcBef>
                <a:spcPts val="0"/>
              </a:spcBef>
              <a:spcAft>
                <a:spcPts val="0"/>
              </a:spcAft>
              <a:buFont typeface="Arial" panose="020B0604020202020204" pitchFamily="34" charset="0"/>
              <a:buNone/>
              <a:defRPr sz="800" b="0"/>
            </a:lvl2pPr>
            <a:lvl3pPr marL="0" indent="0">
              <a:lnSpc>
                <a:spcPct val="100000"/>
              </a:lnSpc>
              <a:spcBef>
                <a:spcPts val="0"/>
              </a:spcBef>
              <a:spcAft>
                <a:spcPts val="0"/>
              </a:spcAft>
              <a:buNone/>
              <a:defRPr sz="800" b="0"/>
            </a:lvl3pPr>
            <a:lvl4pPr marL="0" indent="0">
              <a:lnSpc>
                <a:spcPct val="100000"/>
              </a:lnSpc>
              <a:spcBef>
                <a:spcPts val="0"/>
              </a:spcBef>
              <a:spcAft>
                <a:spcPts val="0"/>
              </a:spcAft>
              <a:buNone/>
              <a:defRPr sz="800" b="0"/>
            </a:lvl4pPr>
            <a:lvl5pPr marL="0" indent="0">
              <a:lnSpc>
                <a:spcPct val="100000"/>
              </a:lnSpc>
              <a:spcBef>
                <a:spcPts val="0"/>
              </a:spcBef>
              <a:spcAft>
                <a:spcPts val="0"/>
              </a:spcAft>
              <a:buNone/>
              <a:defRPr sz="800" b="0"/>
            </a:lvl5pPr>
            <a:lvl6pPr marL="0" indent="0">
              <a:lnSpc>
                <a:spcPct val="100000"/>
              </a:lnSpc>
              <a:spcBef>
                <a:spcPts val="0"/>
              </a:spcBef>
              <a:spcAft>
                <a:spcPts val="0"/>
              </a:spcAft>
              <a:buNone/>
              <a:defRPr sz="800" b="0"/>
            </a:lvl6pPr>
            <a:lvl7pPr marL="0" indent="0">
              <a:lnSpc>
                <a:spcPct val="100000"/>
              </a:lnSpc>
              <a:spcBef>
                <a:spcPts val="0"/>
              </a:spcBef>
              <a:spcAft>
                <a:spcPts val="0"/>
              </a:spcAft>
              <a:buNone/>
              <a:defRPr sz="800" b="0"/>
            </a:lvl7pPr>
            <a:lvl8pPr marL="0" indent="0">
              <a:lnSpc>
                <a:spcPct val="100000"/>
              </a:lnSpc>
              <a:spcBef>
                <a:spcPts val="0"/>
              </a:spcBef>
              <a:spcAft>
                <a:spcPts val="0"/>
              </a:spcAft>
              <a:buNone/>
              <a:defRPr sz="800" b="0"/>
            </a:lvl8pPr>
            <a:lvl9pPr marL="0" indent="0">
              <a:lnSpc>
                <a:spcPct val="100000"/>
              </a:lnSpc>
              <a:spcBef>
                <a:spcPts val="0"/>
              </a:spcBef>
              <a:spcAft>
                <a:spcPts val="0"/>
              </a:spcAft>
              <a:buNone/>
              <a:defRPr sz="800" b="0"/>
            </a:lvl9pPr>
          </a:lstStyle>
          <a:p>
            <a:pPr lvl="0"/>
            <a:r>
              <a:rPr lang="en-US" dirty="0"/>
              <a:t>Footnote/Source</a:t>
            </a:r>
          </a:p>
        </p:txBody>
      </p:sp>
      <p:sp>
        <p:nvSpPr>
          <p:cNvPr id="4" name="Rechteck 3">
            <a:extLst>
              <a:ext uri="{FF2B5EF4-FFF2-40B4-BE49-F238E27FC236}">
                <a16:creationId xmlns:a16="http://schemas.microsoft.com/office/drawing/2014/main" id="{24688781-42AD-2AB8-7E4B-B07DF616297A}"/>
              </a:ext>
              <a:ext uri="{C183D7F6-B498-43B3-948B-1728B52AA6E4}">
                <adec:decorative xmlns:adec="http://schemas.microsoft.com/office/drawing/2017/decorative" val="1"/>
              </a:ext>
            </a:extLst>
          </p:cNvPr>
          <p:cNvSpPr/>
          <p:nvPr userDrawn="1"/>
        </p:nvSpPr>
        <p:spPr bwMode="ltGray">
          <a:xfrm>
            <a:off x="8617200" y="0"/>
            <a:ext cx="3574800" cy="68580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5" name="Inhaltsplatzhalter 2">
            <a:extLst>
              <a:ext uri="{FF2B5EF4-FFF2-40B4-BE49-F238E27FC236}">
                <a16:creationId xmlns:a16="http://schemas.microsoft.com/office/drawing/2014/main" id="{86302274-F93B-1846-038E-F2D91EC79A58}"/>
              </a:ext>
            </a:extLst>
          </p:cNvPr>
          <p:cNvSpPr>
            <a:spLocks noGrp="1"/>
          </p:cNvSpPr>
          <p:nvPr>
            <p:ph idx="16" hasCustomPrompt="1"/>
          </p:nvPr>
        </p:nvSpPr>
        <p:spPr bwMode="white">
          <a:xfrm>
            <a:off x="8904624" y="476670"/>
            <a:ext cx="2808000" cy="5472000"/>
          </a:xfrm>
          <a:noFill/>
        </p:spPr>
        <p:txBody>
          <a:bodyPr lIns="0" tIns="0" rIns="0"/>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marL="792000" indent="-216000">
              <a:defRPr sz="1200">
                <a:solidFill>
                  <a:schemeClr val="tx2"/>
                </a:solidFill>
              </a:defRPr>
            </a:lvl5pPr>
            <a:lvl6pPr marL="792000" indent="-216000">
              <a:defRPr sz="1200">
                <a:solidFill>
                  <a:schemeClr val="tx2"/>
                </a:solidFill>
              </a:defRPr>
            </a:lvl6pPr>
            <a:lvl7pPr marL="792000" indent="-216000">
              <a:defRPr sz="1200">
                <a:solidFill>
                  <a:schemeClr val="tx2"/>
                </a:solidFill>
              </a:defRPr>
            </a:lvl7pPr>
            <a:lvl8pPr marL="792000" indent="-216000">
              <a:defRPr sz="1200">
                <a:solidFill>
                  <a:schemeClr val="tx2"/>
                </a:solidFill>
              </a:defRPr>
            </a:lvl8pPr>
            <a:lvl9pPr marL="792000" indent="-216000">
              <a:defRPr sz="1200">
                <a:solidFill>
                  <a:schemeClr val="tx2"/>
                </a:solidFill>
              </a:defRPr>
            </a:lvl9pPr>
          </a:lstStyle>
          <a:p>
            <a:pPr lvl="0"/>
            <a:r>
              <a:rPr lang="en-US"/>
              <a:t>Edit text by clicking. Use the "Increase/decrease list level" buttons on the Start tab to switch between the set up text levels. For an optional subheading, set the text in bold.</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10" name="Foliennummernplatzhalter 9">
            <a:extLst>
              <a:ext uri="{FF2B5EF4-FFF2-40B4-BE49-F238E27FC236}">
                <a16:creationId xmlns:a16="http://schemas.microsoft.com/office/drawing/2014/main" id="{72FCF5F4-CA3B-1BFB-C58A-7D430F5E452D}"/>
              </a:ext>
            </a:extLst>
          </p:cNvPr>
          <p:cNvSpPr>
            <a:spLocks noGrp="1"/>
          </p:cNvSpPr>
          <p:nvPr>
            <p:ph type="sldNum" sz="quarter" idx="18"/>
          </p:nvPr>
        </p:nvSpPr>
        <p:spPr bwMode="gray">
          <a:xfrm>
            <a:off x="11424592" y="6246836"/>
            <a:ext cx="288000" cy="288000"/>
          </a:xfrm>
        </p:spPr>
        <p:txBody>
          <a:bodyPr/>
          <a:lstStyle>
            <a:lvl1pPr>
              <a:defRPr>
                <a:solidFill>
                  <a:schemeClr val="bg1"/>
                </a:solidFill>
              </a:defRPr>
            </a:lvl1pPr>
          </a:lstStyle>
          <a:p>
            <a:fld id="{8FF9B0DE-3FEB-4AA0-B465-B80EF7C1333D}" type="slidenum">
              <a:rPr lang="en-US" smtClean="0"/>
              <a:pPr/>
              <a:t>‹#›</a:t>
            </a:fld>
            <a:endParaRPr lang="en-US" dirty="0"/>
          </a:p>
        </p:txBody>
      </p:sp>
      <p:sp>
        <p:nvSpPr>
          <p:cNvPr id="6" name="Fußzeilenplatzhalter 5">
            <a:extLst>
              <a:ext uri="{FF2B5EF4-FFF2-40B4-BE49-F238E27FC236}">
                <a16:creationId xmlns:a16="http://schemas.microsoft.com/office/drawing/2014/main" id="{3C34E6B4-9185-474A-FF6F-DCBB3809D0C0}"/>
              </a:ext>
            </a:extLst>
          </p:cNvPr>
          <p:cNvSpPr>
            <a:spLocks noGrp="1"/>
          </p:cNvSpPr>
          <p:nvPr>
            <p:ph type="ftr" sz="quarter" idx="19"/>
          </p:nvPr>
        </p:nvSpPr>
        <p:spPr bwMode="gray">
          <a:xfrm>
            <a:off x="8904624" y="6246836"/>
            <a:ext cx="2447960" cy="288000"/>
          </a:xfrm>
        </p:spPr>
        <p:txBody>
          <a:bodyPr/>
          <a:lstStyle>
            <a:lvl1pPr>
              <a:defRPr>
                <a:solidFill>
                  <a:schemeClr val="bg1"/>
                </a:solidFill>
              </a:defRPr>
            </a:lvl1pPr>
          </a:lstStyle>
          <a:p>
            <a:r>
              <a:rPr lang="en-US"/>
              <a:t>DSO Live Demo   |    ONLY FOR INTERNAL USE</a:t>
            </a:r>
            <a:endParaRPr lang="en-US" dirty="0"/>
          </a:p>
        </p:txBody>
      </p:sp>
      <p:sp>
        <p:nvSpPr>
          <p:cNvPr id="7" name="Arrow: Pentagon 6">
            <a:extLst>
              <a:ext uri="{FF2B5EF4-FFF2-40B4-BE49-F238E27FC236}">
                <a16:creationId xmlns:a16="http://schemas.microsoft.com/office/drawing/2014/main" id="{1C2F19D9-5B8F-D889-26A0-5956F75299B0}"/>
              </a:ext>
            </a:extLst>
          </p:cNvPr>
          <p:cNvSpPr/>
          <p:nvPr userDrawn="1"/>
        </p:nvSpPr>
        <p:spPr bwMode="gray">
          <a:xfrm flipH="1">
            <a:off x="12216880" y="6165344"/>
            <a:ext cx="1656000" cy="432000"/>
          </a:xfrm>
          <a:prstGeom prst="homePlat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pPr algn="l">
              <a:lnSpc>
                <a:spcPct val="140000"/>
              </a:lnSpc>
            </a:pPr>
            <a:r>
              <a:rPr lang="en-GB" sz="800" b="1" dirty="0">
                <a:solidFill>
                  <a:srgbClr val="076D7E"/>
                </a:solidFill>
                <a:latin typeface="+mj-lt"/>
              </a:rPr>
              <a:t>This layout: title first line, classification second line</a:t>
            </a:r>
            <a:endParaRPr lang="en-US" sz="800" b="1" dirty="0">
              <a:solidFill>
                <a:srgbClr val="076D7E"/>
              </a:solidFill>
              <a:latin typeface="+mj-lt"/>
            </a:endParaRPr>
          </a:p>
        </p:txBody>
      </p:sp>
    </p:spTree>
    <p:extLst>
      <p:ext uri="{BB962C8B-B14F-4D97-AF65-F5344CB8AC3E}">
        <p14:creationId xmlns:p14="http://schemas.microsoft.com/office/powerpoint/2010/main" val="2106332588"/>
      </p:ext>
    </p:extLst>
  </p:cSld>
  <p:clrMapOvr>
    <a:masterClrMapping/>
  </p:clrMapOvr>
  <p:extLst>
    <p:ext uri="{DCECCB84-F9BA-43D5-87BE-67443E8EF086}">
      <p15:sldGuideLst xmlns:p15="http://schemas.microsoft.com/office/powerpoint/2012/main">
        <p15:guide id="2" pos="495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ntents">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B969D033-1776-30E3-34FB-6D433A2B3D1E}"/>
              </a:ext>
            </a:extLst>
          </p:cNvPr>
          <p:cNvSpPr>
            <a:spLocks noGrp="1"/>
          </p:cNvSpPr>
          <p:nvPr>
            <p:ph type="title" hasCustomPrompt="1"/>
          </p:nvPr>
        </p:nvSpPr>
        <p:spPr bwMode="gray"/>
        <p:txBody>
          <a:bodyPr/>
          <a:lstStyle/>
          <a:p>
            <a:r>
              <a:rPr lang="en-US"/>
              <a:t>Mastertitelformat bearbeiten</a:t>
            </a:r>
            <a:endParaRPr lang="en-US" dirty="0"/>
          </a:p>
        </p:txBody>
      </p:sp>
      <p:sp>
        <p:nvSpPr>
          <p:cNvPr id="3" name="Inhaltsplatzhalter 2"/>
          <p:cNvSpPr>
            <a:spLocks noGrp="1"/>
          </p:cNvSpPr>
          <p:nvPr>
            <p:ph idx="1" hasCustomPrompt="1"/>
          </p:nvPr>
        </p:nvSpPr>
        <p:spPr bwMode="gray">
          <a:xfrm>
            <a:off x="479425" y="1412876"/>
            <a:ext cx="5472114" cy="4392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a:t>Edit text by clicking. Use the "Increase/decrease list level" buttons on the Start tab to switch between the set up text levels. For an optional subheading, set the text in bold.</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2" name="Inhaltsplatzhalter 2">
            <a:extLst>
              <a:ext uri="{FF2B5EF4-FFF2-40B4-BE49-F238E27FC236}">
                <a16:creationId xmlns:a16="http://schemas.microsoft.com/office/drawing/2014/main" id="{BADB063E-26C4-805D-BAFD-D98A9ADF74B2}"/>
              </a:ext>
            </a:extLst>
          </p:cNvPr>
          <p:cNvSpPr>
            <a:spLocks noGrp="1"/>
          </p:cNvSpPr>
          <p:nvPr>
            <p:ph idx="16" hasCustomPrompt="1"/>
          </p:nvPr>
        </p:nvSpPr>
        <p:spPr bwMode="gray">
          <a:xfrm>
            <a:off x="6240461" y="1412876"/>
            <a:ext cx="5472114" cy="4392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a:t>Edit text by clicking. Use the "Increase/decrease list level" buttons on the Start tab to switch between the set up text levels. For an optional subheading, set the text in bold.</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8" name="Textplatzhalter 7"/>
          <p:cNvSpPr>
            <a:spLocks noGrp="1"/>
          </p:cNvSpPr>
          <p:nvPr>
            <p:ph type="body" sz="quarter" idx="13" hasCustomPrompt="1"/>
          </p:nvPr>
        </p:nvSpPr>
        <p:spPr bwMode="gray">
          <a:xfrm>
            <a:off x="480000" y="5805280"/>
            <a:ext cx="11232000" cy="144000"/>
          </a:xfrm>
        </p:spPr>
        <p:txBody>
          <a:bodyPr anchor="b"/>
          <a:lstStyle>
            <a:lvl1pPr marL="0" indent="0">
              <a:lnSpc>
                <a:spcPct val="100000"/>
              </a:lnSpc>
              <a:spcBef>
                <a:spcPts val="0"/>
              </a:spcBef>
              <a:spcAft>
                <a:spcPts val="0"/>
              </a:spcAft>
              <a:buFont typeface="Arial" panose="020B0604020202020204" pitchFamily="34" charset="0"/>
              <a:buNone/>
              <a:defRPr sz="800" b="0"/>
            </a:lvl1pPr>
            <a:lvl2pPr marL="0" indent="0">
              <a:lnSpc>
                <a:spcPct val="100000"/>
              </a:lnSpc>
              <a:spcBef>
                <a:spcPts val="0"/>
              </a:spcBef>
              <a:spcAft>
                <a:spcPts val="0"/>
              </a:spcAft>
              <a:buFont typeface="Arial" panose="020B0604020202020204" pitchFamily="34" charset="0"/>
              <a:buNone/>
              <a:defRPr sz="800" b="0"/>
            </a:lvl2pPr>
            <a:lvl3pPr marL="0" indent="0">
              <a:lnSpc>
                <a:spcPct val="100000"/>
              </a:lnSpc>
              <a:spcBef>
                <a:spcPts val="0"/>
              </a:spcBef>
              <a:spcAft>
                <a:spcPts val="0"/>
              </a:spcAft>
              <a:buNone/>
              <a:defRPr sz="800" b="0"/>
            </a:lvl3pPr>
            <a:lvl4pPr marL="0" indent="0">
              <a:lnSpc>
                <a:spcPct val="100000"/>
              </a:lnSpc>
              <a:spcBef>
                <a:spcPts val="0"/>
              </a:spcBef>
              <a:spcAft>
                <a:spcPts val="0"/>
              </a:spcAft>
              <a:buNone/>
              <a:defRPr sz="800" b="0"/>
            </a:lvl4pPr>
            <a:lvl5pPr marL="0" indent="0">
              <a:lnSpc>
                <a:spcPct val="100000"/>
              </a:lnSpc>
              <a:spcBef>
                <a:spcPts val="0"/>
              </a:spcBef>
              <a:spcAft>
                <a:spcPts val="0"/>
              </a:spcAft>
              <a:buNone/>
              <a:defRPr sz="800" b="0"/>
            </a:lvl5pPr>
            <a:lvl6pPr marL="0" indent="0">
              <a:lnSpc>
                <a:spcPct val="100000"/>
              </a:lnSpc>
              <a:spcBef>
                <a:spcPts val="0"/>
              </a:spcBef>
              <a:spcAft>
                <a:spcPts val="0"/>
              </a:spcAft>
              <a:buNone/>
              <a:defRPr sz="800" b="0"/>
            </a:lvl6pPr>
            <a:lvl7pPr marL="0" indent="0">
              <a:lnSpc>
                <a:spcPct val="100000"/>
              </a:lnSpc>
              <a:spcBef>
                <a:spcPts val="0"/>
              </a:spcBef>
              <a:spcAft>
                <a:spcPts val="0"/>
              </a:spcAft>
              <a:buNone/>
              <a:defRPr sz="800" b="0"/>
            </a:lvl7pPr>
            <a:lvl8pPr marL="0" indent="0">
              <a:lnSpc>
                <a:spcPct val="100000"/>
              </a:lnSpc>
              <a:spcBef>
                <a:spcPts val="0"/>
              </a:spcBef>
              <a:spcAft>
                <a:spcPts val="0"/>
              </a:spcAft>
              <a:buNone/>
              <a:defRPr sz="800" b="0"/>
            </a:lvl8pPr>
            <a:lvl9pPr marL="0" indent="0">
              <a:lnSpc>
                <a:spcPct val="100000"/>
              </a:lnSpc>
              <a:spcBef>
                <a:spcPts val="0"/>
              </a:spcBef>
              <a:spcAft>
                <a:spcPts val="0"/>
              </a:spcAft>
              <a:buNone/>
              <a:defRPr sz="800" b="0"/>
            </a:lvl9pPr>
          </a:lstStyle>
          <a:p>
            <a:pPr lvl="0"/>
            <a:r>
              <a:rPr lang="en-US" dirty="0"/>
              <a:t>Footnote/Source</a:t>
            </a:r>
          </a:p>
        </p:txBody>
      </p:sp>
      <p:sp>
        <p:nvSpPr>
          <p:cNvPr id="10" name="Foliennummernplatzhalter 9">
            <a:extLst>
              <a:ext uri="{FF2B5EF4-FFF2-40B4-BE49-F238E27FC236}">
                <a16:creationId xmlns:a16="http://schemas.microsoft.com/office/drawing/2014/main" id="{94D61AF6-E14A-F199-9F75-3E049334E961}"/>
              </a:ext>
            </a:extLst>
          </p:cNvPr>
          <p:cNvSpPr>
            <a:spLocks noGrp="1"/>
          </p:cNvSpPr>
          <p:nvPr>
            <p:ph type="sldNum" sz="quarter" idx="15"/>
          </p:nvPr>
        </p:nvSpPr>
        <p:spPr bwMode="gray"/>
        <p:txBody>
          <a:bodyPr/>
          <a:lstStyle/>
          <a:p>
            <a:fld id="{8FF9B0DE-3FEB-4AA0-B465-B80EF7C1333D}" type="slidenum">
              <a:rPr lang="en-US" smtClean="0"/>
              <a:pPr/>
              <a:t>‹#›</a:t>
            </a:fld>
            <a:endParaRPr lang="en-US" dirty="0"/>
          </a:p>
        </p:txBody>
      </p:sp>
      <p:sp>
        <p:nvSpPr>
          <p:cNvPr id="7" name="Fußzeilenplatzhalter 6">
            <a:extLst>
              <a:ext uri="{FF2B5EF4-FFF2-40B4-BE49-F238E27FC236}">
                <a16:creationId xmlns:a16="http://schemas.microsoft.com/office/drawing/2014/main" id="{183299EF-0735-B377-A1A9-0068F4589F5F}"/>
              </a:ext>
            </a:extLst>
          </p:cNvPr>
          <p:cNvSpPr>
            <a:spLocks noGrp="1"/>
          </p:cNvSpPr>
          <p:nvPr>
            <p:ph type="ftr" sz="quarter" idx="21"/>
          </p:nvPr>
        </p:nvSpPr>
        <p:spPr bwMode="gray"/>
        <p:txBody>
          <a:bodyPr/>
          <a:lstStyle/>
          <a:p>
            <a:r>
              <a:rPr lang="en-US"/>
              <a:t>DSO Live Demo   |    ONLY FOR INTERNAL USE</a:t>
            </a:r>
            <a:endParaRPr lang="en-US" dirty="0"/>
          </a:p>
        </p:txBody>
      </p:sp>
    </p:spTree>
    <p:extLst>
      <p:ext uri="{BB962C8B-B14F-4D97-AF65-F5344CB8AC3E}">
        <p14:creationId xmlns:p14="http://schemas.microsoft.com/office/powerpoint/2010/main" val="1804694306"/>
      </p:ext>
    </p:extLst>
  </p:cSld>
  <p:clrMapOvr>
    <a:masterClrMapping/>
  </p:clrMapOvr>
  <p:extLst>
    <p:ext uri="{DCECCB84-F9BA-43D5-87BE-67443E8EF086}">
      <p15:sldGuideLst xmlns:p15="http://schemas.microsoft.com/office/powerpoint/2012/main">
        <p15:guide id="1" pos="3749">
          <p15:clr>
            <a:srgbClr val="FBAE40"/>
          </p15:clr>
        </p15:guide>
        <p15:guide id="2" pos="393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837F9-9206-26B3-75A0-491C637187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001889-F657-7816-0FE0-20DACAB867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879CC4-8086-88B8-BFF3-B37F29AE133F}"/>
              </a:ext>
            </a:extLst>
          </p:cNvPr>
          <p:cNvSpPr>
            <a:spLocks noGrp="1"/>
          </p:cNvSpPr>
          <p:nvPr>
            <p:ph type="dt" sz="half" idx="10"/>
          </p:nvPr>
        </p:nvSpPr>
        <p:spPr/>
        <p:txBody>
          <a:bodyPr/>
          <a:lstStyle/>
          <a:p>
            <a:fld id="{71889913-2D38-4E0C-9D77-377050DD4639}" type="datetimeFigureOut">
              <a:rPr lang="en-US" smtClean="0"/>
              <a:t>2025-01-27</a:t>
            </a:fld>
            <a:endParaRPr lang="en-US"/>
          </a:p>
        </p:txBody>
      </p:sp>
      <p:sp>
        <p:nvSpPr>
          <p:cNvPr id="5" name="Footer Placeholder 4">
            <a:extLst>
              <a:ext uri="{FF2B5EF4-FFF2-40B4-BE49-F238E27FC236}">
                <a16:creationId xmlns:a16="http://schemas.microsoft.com/office/drawing/2014/main" id="{7D52259B-6B68-7FDB-190F-3791A7EA35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63958E-81D6-D34E-F243-53773C1CD0D5}"/>
              </a:ext>
            </a:extLst>
          </p:cNvPr>
          <p:cNvSpPr>
            <a:spLocks noGrp="1"/>
          </p:cNvSpPr>
          <p:nvPr>
            <p:ph type="sldNum" sz="quarter" idx="12"/>
          </p:nvPr>
        </p:nvSpPr>
        <p:spPr/>
        <p:txBody>
          <a:bodyPr/>
          <a:lstStyle/>
          <a:p>
            <a:fld id="{92D984FD-E43A-44DB-BCEB-7BC4530CEC5F}" type="slidenum">
              <a:rPr lang="en-US" smtClean="0"/>
              <a:t>‹#›</a:t>
            </a:fld>
            <a:endParaRPr lang="en-US"/>
          </a:p>
        </p:txBody>
      </p:sp>
    </p:spTree>
    <p:extLst>
      <p:ext uri="{BB962C8B-B14F-4D97-AF65-F5344CB8AC3E}">
        <p14:creationId xmlns:p14="http://schemas.microsoft.com/office/powerpoint/2010/main" val="342540038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hree contents">
    <p:spTree>
      <p:nvGrpSpPr>
        <p:cNvPr id="1" name=""/>
        <p:cNvGrpSpPr/>
        <p:nvPr/>
      </p:nvGrpSpPr>
      <p:grpSpPr>
        <a:xfrm>
          <a:off x="0" y="0"/>
          <a:ext cx="0" cy="0"/>
          <a:chOff x="0" y="0"/>
          <a:chExt cx="0" cy="0"/>
        </a:xfrm>
      </p:grpSpPr>
      <p:sp>
        <p:nvSpPr>
          <p:cNvPr id="12" name="Titel 11"/>
          <p:cNvSpPr>
            <a:spLocks noGrp="1"/>
          </p:cNvSpPr>
          <p:nvPr>
            <p:ph type="title" hasCustomPrompt="1"/>
          </p:nvPr>
        </p:nvSpPr>
        <p:spPr bwMode="gray"/>
        <p:txBody>
          <a:bodyPr/>
          <a:lstStyle>
            <a:lvl1pPr>
              <a:defRPr/>
            </a:lvl1pPr>
          </a:lstStyle>
          <a:p>
            <a:r>
              <a:rPr lang="en-US" dirty="0" err="1"/>
              <a:t>Folientitel</a:t>
            </a:r>
            <a:endParaRPr lang="en-US" dirty="0"/>
          </a:p>
        </p:txBody>
      </p:sp>
      <p:sp>
        <p:nvSpPr>
          <p:cNvPr id="3" name="Inhaltsplatzhalter 2"/>
          <p:cNvSpPr>
            <a:spLocks noGrp="1"/>
          </p:cNvSpPr>
          <p:nvPr>
            <p:ph idx="1" hasCustomPrompt="1"/>
          </p:nvPr>
        </p:nvSpPr>
        <p:spPr bwMode="gray">
          <a:xfrm>
            <a:off x="479834" y="1413222"/>
            <a:ext cx="3563938" cy="4392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a:t>Edit text by clicking. Use the "Increase/decrease list level" buttons on the Start tab to switch between the set up text levels. For an optional subheading, set the text in bold.</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endParaRPr lang="en-US" dirty="0"/>
          </a:p>
        </p:txBody>
      </p:sp>
      <p:sp>
        <p:nvSpPr>
          <p:cNvPr id="2" name="Inhaltsplatzhalter 2">
            <a:extLst>
              <a:ext uri="{FF2B5EF4-FFF2-40B4-BE49-F238E27FC236}">
                <a16:creationId xmlns:a16="http://schemas.microsoft.com/office/drawing/2014/main" id="{BADB063E-26C4-805D-BAFD-D98A9ADF74B2}"/>
              </a:ext>
            </a:extLst>
          </p:cNvPr>
          <p:cNvSpPr>
            <a:spLocks noGrp="1"/>
          </p:cNvSpPr>
          <p:nvPr>
            <p:ph idx="16" hasCustomPrompt="1"/>
          </p:nvPr>
        </p:nvSpPr>
        <p:spPr bwMode="gray">
          <a:xfrm>
            <a:off x="4332288" y="1412876"/>
            <a:ext cx="3527425" cy="4392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a:t>Edit text by clicking. Use the "Increase/decrease list level" buttons on the Start tab to switch between the set up text levels. For an optional subheading, set the text in bold.</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endParaRPr lang="en-US" dirty="0"/>
          </a:p>
        </p:txBody>
      </p:sp>
      <p:sp>
        <p:nvSpPr>
          <p:cNvPr id="4" name="Inhaltsplatzhalter 2">
            <a:extLst>
              <a:ext uri="{FF2B5EF4-FFF2-40B4-BE49-F238E27FC236}">
                <a16:creationId xmlns:a16="http://schemas.microsoft.com/office/drawing/2014/main" id="{D1B68FCE-197A-6E5E-0E54-04837565753A}"/>
              </a:ext>
            </a:extLst>
          </p:cNvPr>
          <p:cNvSpPr>
            <a:spLocks noGrp="1"/>
          </p:cNvSpPr>
          <p:nvPr>
            <p:ph idx="17" hasCustomPrompt="1"/>
          </p:nvPr>
        </p:nvSpPr>
        <p:spPr bwMode="gray">
          <a:xfrm>
            <a:off x="8148638" y="1412876"/>
            <a:ext cx="3563937" cy="4392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a:t>Edit text by clicking. Use the "Increase/decrease list level" buttons on the Start tab to switch between the set up text levels. For an optional subheading, set the text in bold.</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endParaRPr lang="en-US" dirty="0"/>
          </a:p>
        </p:txBody>
      </p:sp>
      <p:sp>
        <p:nvSpPr>
          <p:cNvPr id="10" name="Foliennummernplatzhalter 9">
            <a:extLst>
              <a:ext uri="{FF2B5EF4-FFF2-40B4-BE49-F238E27FC236}">
                <a16:creationId xmlns:a16="http://schemas.microsoft.com/office/drawing/2014/main" id="{94D61AF6-E14A-F199-9F75-3E049334E961}"/>
              </a:ext>
            </a:extLst>
          </p:cNvPr>
          <p:cNvSpPr>
            <a:spLocks noGrp="1"/>
          </p:cNvSpPr>
          <p:nvPr>
            <p:ph type="sldNum" sz="quarter" idx="15"/>
          </p:nvPr>
        </p:nvSpPr>
        <p:spPr bwMode="gray"/>
        <p:txBody>
          <a:bodyPr/>
          <a:lstStyle/>
          <a:p>
            <a:fld id="{8FF9B0DE-3FEB-4AA0-B465-B80EF7C1333D}" type="slidenum">
              <a:rPr lang="en-US" smtClean="0"/>
              <a:pPr/>
              <a:t>‹#›</a:t>
            </a:fld>
            <a:endParaRPr lang="en-US" dirty="0"/>
          </a:p>
        </p:txBody>
      </p:sp>
      <p:sp>
        <p:nvSpPr>
          <p:cNvPr id="8" name="Textplatzhalter 7"/>
          <p:cNvSpPr>
            <a:spLocks noGrp="1"/>
          </p:cNvSpPr>
          <p:nvPr>
            <p:ph type="body" sz="quarter" idx="13" hasCustomPrompt="1"/>
          </p:nvPr>
        </p:nvSpPr>
        <p:spPr bwMode="gray">
          <a:xfrm>
            <a:off x="480000" y="5805280"/>
            <a:ext cx="11232000" cy="144000"/>
          </a:xfrm>
        </p:spPr>
        <p:txBody>
          <a:bodyPr anchor="b"/>
          <a:lstStyle>
            <a:lvl1pPr marL="0" indent="0">
              <a:lnSpc>
                <a:spcPct val="100000"/>
              </a:lnSpc>
              <a:spcBef>
                <a:spcPts val="0"/>
              </a:spcBef>
              <a:spcAft>
                <a:spcPts val="0"/>
              </a:spcAft>
              <a:buFont typeface="Arial" panose="020B0604020202020204" pitchFamily="34" charset="0"/>
              <a:buNone/>
              <a:defRPr sz="800" b="0"/>
            </a:lvl1pPr>
            <a:lvl2pPr marL="0" indent="0">
              <a:lnSpc>
                <a:spcPct val="100000"/>
              </a:lnSpc>
              <a:spcBef>
                <a:spcPts val="0"/>
              </a:spcBef>
              <a:spcAft>
                <a:spcPts val="0"/>
              </a:spcAft>
              <a:buFont typeface="Arial" panose="020B0604020202020204" pitchFamily="34" charset="0"/>
              <a:buNone/>
              <a:defRPr sz="800" b="0"/>
            </a:lvl2pPr>
            <a:lvl3pPr marL="0" indent="0">
              <a:lnSpc>
                <a:spcPct val="100000"/>
              </a:lnSpc>
              <a:spcBef>
                <a:spcPts val="0"/>
              </a:spcBef>
              <a:spcAft>
                <a:spcPts val="0"/>
              </a:spcAft>
              <a:buNone/>
              <a:defRPr sz="800" b="0"/>
            </a:lvl3pPr>
            <a:lvl4pPr marL="0" indent="0">
              <a:lnSpc>
                <a:spcPct val="100000"/>
              </a:lnSpc>
              <a:spcBef>
                <a:spcPts val="0"/>
              </a:spcBef>
              <a:spcAft>
                <a:spcPts val="0"/>
              </a:spcAft>
              <a:buNone/>
              <a:defRPr sz="800" b="0"/>
            </a:lvl4pPr>
            <a:lvl5pPr marL="0" indent="0">
              <a:lnSpc>
                <a:spcPct val="100000"/>
              </a:lnSpc>
              <a:spcBef>
                <a:spcPts val="0"/>
              </a:spcBef>
              <a:spcAft>
                <a:spcPts val="0"/>
              </a:spcAft>
              <a:buNone/>
              <a:defRPr sz="800" b="0"/>
            </a:lvl5pPr>
            <a:lvl6pPr marL="0" indent="0">
              <a:lnSpc>
                <a:spcPct val="100000"/>
              </a:lnSpc>
              <a:spcBef>
                <a:spcPts val="0"/>
              </a:spcBef>
              <a:spcAft>
                <a:spcPts val="0"/>
              </a:spcAft>
              <a:buNone/>
              <a:defRPr sz="800" b="0"/>
            </a:lvl6pPr>
            <a:lvl7pPr marL="0" indent="0">
              <a:lnSpc>
                <a:spcPct val="100000"/>
              </a:lnSpc>
              <a:spcBef>
                <a:spcPts val="0"/>
              </a:spcBef>
              <a:spcAft>
                <a:spcPts val="0"/>
              </a:spcAft>
              <a:buNone/>
              <a:defRPr sz="800" b="0"/>
            </a:lvl7pPr>
            <a:lvl8pPr marL="0" indent="0">
              <a:lnSpc>
                <a:spcPct val="100000"/>
              </a:lnSpc>
              <a:spcBef>
                <a:spcPts val="0"/>
              </a:spcBef>
              <a:spcAft>
                <a:spcPts val="0"/>
              </a:spcAft>
              <a:buNone/>
              <a:defRPr sz="800" b="0"/>
            </a:lvl8pPr>
            <a:lvl9pPr marL="0" indent="0">
              <a:lnSpc>
                <a:spcPct val="100000"/>
              </a:lnSpc>
              <a:spcBef>
                <a:spcPts val="0"/>
              </a:spcBef>
              <a:spcAft>
                <a:spcPts val="0"/>
              </a:spcAft>
              <a:buNone/>
              <a:defRPr sz="800" b="0"/>
            </a:lvl9pPr>
          </a:lstStyle>
          <a:p>
            <a:pPr lvl="0"/>
            <a:r>
              <a:rPr lang="en-US" dirty="0"/>
              <a:t>Footnote/Source</a:t>
            </a:r>
          </a:p>
        </p:txBody>
      </p:sp>
      <p:sp>
        <p:nvSpPr>
          <p:cNvPr id="7" name="Fußzeilenplatzhalter 6">
            <a:extLst>
              <a:ext uri="{FF2B5EF4-FFF2-40B4-BE49-F238E27FC236}">
                <a16:creationId xmlns:a16="http://schemas.microsoft.com/office/drawing/2014/main" id="{8C2E740B-CD4F-8BDC-2C1B-D377B1F6FC20}"/>
              </a:ext>
            </a:extLst>
          </p:cNvPr>
          <p:cNvSpPr>
            <a:spLocks noGrp="1"/>
          </p:cNvSpPr>
          <p:nvPr>
            <p:ph type="ftr" sz="quarter" idx="21"/>
          </p:nvPr>
        </p:nvSpPr>
        <p:spPr bwMode="gray"/>
        <p:txBody>
          <a:bodyPr/>
          <a:lstStyle/>
          <a:p>
            <a:r>
              <a:rPr lang="en-US"/>
              <a:t>DSO Live Demo   |    ONLY FOR INTERNAL USE</a:t>
            </a:r>
            <a:endParaRPr lang="en-US" dirty="0"/>
          </a:p>
        </p:txBody>
      </p:sp>
    </p:spTree>
    <p:extLst>
      <p:ext uri="{BB962C8B-B14F-4D97-AF65-F5344CB8AC3E}">
        <p14:creationId xmlns:p14="http://schemas.microsoft.com/office/powerpoint/2010/main" val="1714555619"/>
      </p:ext>
    </p:extLst>
  </p:cSld>
  <p:clrMapOvr>
    <a:masterClrMapping/>
  </p:clrMapOvr>
  <p:extLst>
    <p:ext uri="{DCECCB84-F9BA-43D5-87BE-67443E8EF086}">
      <p15:sldGuideLst xmlns:p15="http://schemas.microsoft.com/office/powerpoint/2012/main">
        <p15:guide id="1" pos="2547">
          <p15:clr>
            <a:srgbClr val="FBAE40"/>
          </p15:clr>
        </p15:guide>
        <p15:guide id="2" pos="4951">
          <p15:clr>
            <a:srgbClr val="FBAE40"/>
          </p15:clr>
        </p15:guide>
        <p15:guide id="3" pos="2729">
          <p15:clr>
            <a:srgbClr val="FBAE40"/>
          </p15:clr>
        </p15:guide>
        <p15:guide id="4" pos="5133">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and image">
    <p:spTree>
      <p:nvGrpSpPr>
        <p:cNvPr id="1" name=""/>
        <p:cNvGrpSpPr/>
        <p:nvPr/>
      </p:nvGrpSpPr>
      <p:grpSpPr>
        <a:xfrm>
          <a:off x="0" y="0"/>
          <a:ext cx="0" cy="0"/>
          <a:chOff x="0" y="0"/>
          <a:chExt cx="0" cy="0"/>
        </a:xfrm>
      </p:grpSpPr>
      <p:sp>
        <p:nvSpPr>
          <p:cNvPr id="12" name="Titel 11"/>
          <p:cNvSpPr>
            <a:spLocks noGrp="1"/>
          </p:cNvSpPr>
          <p:nvPr>
            <p:ph type="title" hasCustomPrompt="1"/>
          </p:nvPr>
        </p:nvSpPr>
        <p:spPr bwMode="gray"/>
        <p:txBody>
          <a:bodyPr/>
          <a:lstStyle>
            <a:lvl1pPr>
              <a:defRPr/>
            </a:lvl1pPr>
          </a:lstStyle>
          <a:p>
            <a:r>
              <a:rPr lang="en-US" dirty="0" err="1"/>
              <a:t>Folientitel</a:t>
            </a:r>
            <a:endParaRPr lang="en-US" dirty="0"/>
          </a:p>
        </p:txBody>
      </p:sp>
      <p:sp>
        <p:nvSpPr>
          <p:cNvPr id="3" name="Inhaltsplatzhalter 2"/>
          <p:cNvSpPr>
            <a:spLocks noGrp="1"/>
          </p:cNvSpPr>
          <p:nvPr>
            <p:ph idx="1" hasCustomPrompt="1"/>
          </p:nvPr>
        </p:nvSpPr>
        <p:spPr bwMode="gray">
          <a:xfrm>
            <a:off x="479425" y="1412876"/>
            <a:ext cx="3563938" cy="4392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a:t>Edit text by clicking. Use the "Increase/decrease list level" buttons on the Start tab to switch between the set up text levels. For an optional subheading, set the text in bold.</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endParaRPr lang="en-US" dirty="0"/>
          </a:p>
        </p:txBody>
      </p:sp>
      <p:sp>
        <p:nvSpPr>
          <p:cNvPr id="8" name="Textplatzhalter 7"/>
          <p:cNvSpPr>
            <a:spLocks noGrp="1"/>
          </p:cNvSpPr>
          <p:nvPr>
            <p:ph type="body" sz="quarter" idx="13" hasCustomPrompt="1"/>
          </p:nvPr>
        </p:nvSpPr>
        <p:spPr bwMode="gray">
          <a:xfrm>
            <a:off x="480000" y="5805280"/>
            <a:ext cx="3564000" cy="144000"/>
          </a:xfrm>
        </p:spPr>
        <p:txBody>
          <a:bodyPr anchor="b"/>
          <a:lstStyle>
            <a:lvl1pPr marL="0" indent="0">
              <a:lnSpc>
                <a:spcPct val="100000"/>
              </a:lnSpc>
              <a:spcBef>
                <a:spcPts val="0"/>
              </a:spcBef>
              <a:spcAft>
                <a:spcPts val="0"/>
              </a:spcAft>
              <a:buFont typeface="Arial" panose="020B0604020202020204" pitchFamily="34" charset="0"/>
              <a:buNone/>
              <a:defRPr sz="800" b="0"/>
            </a:lvl1pPr>
            <a:lvl2pPr marL="0" indent="0">
              <a:lnSpc>
                <a:spcPct val="100000"/>
              </a:lnSpc>
              <a:spcBef>
                <a:spcPts val="0"/>
              </a:spcBef>
              <a:spcAft>
                <a:spcPts val="0"/>
              </a:spcAft>
              <a:buFont typeface="Arial" panose="020B0604020202020204" pitchFamily="34" charset="0"/>
              <a:buNone/>
              <a:defRPr sz="800" b="0"/>
            </a:lvl2pPr>
            <a:lvl3pPr marL="0" indent="0">
              <a:lnSpc>
                <a:spcPct val="100000"/>
              </a:lnSpc>
              <a:spcBef>
                <a:spcPts val="0"/>
              </a:spcBef>
              <a:spcAft>
                <a:spcPts val="0"/>
              </a:spcAft>
              <a:buNone/>
              <a:defRPr sz="800" b="0"/>
            </a:lvl3pPr>
            <a:lvl4pPr marL="0" indent="0">
              <a:lnSpc>
                <a:spcPct val="100000"/>
              </a:lnSpc>
              <a:spcBef>
                <a:spcPts val="0"/>
              </a:spcBef>
              <a:spcAft>
                <a:spcPts val="0"/>
              </a:spcAft>
              <a:buNone/>
              <a:defRPr sz="800" b="0"/>
            </a:lvl4pPr>
            <a:lvl5pPr marL="0" indent="0">
              <a:lnSpc>
                <a:spcPct val="100000"/>
              </a:lnSpc>
              <a:spcBef>
                <a:spcPts val="0"/>
              </a:spcBef>
              <a:spcAft>
                <a:spcPts val="0"/>
              </a:spcAft>
              <a:buNone/>
              <a:defRPr sz="800" b="0"/>
            </a:lvl5pPr>
            <a:lvl6pPr marL="0" indent="0">
              <a:lnSpc>
                <a:spcPct val="100000"/>
              </a:lnSpc>
              <a:spcBef>
                <a:spcPts val="0"/>
              </a:spcBef>
              <a:spcAft>
                <a:spcPts val="0"/>
              </a:spcAft>
              <a:buNone/>
              <a:defRPr sz="800" b="0"/>
            </a:lvl6pPr>
            <a:lvl7pPr marL="0" indent="0">
              <a:lnSpc>
                <a:spcPct val="100000"/>
              </a:lnSpc>
              <a:spcBef>
                <a:spcPts val="0"/>
              </a:spcBef>
              <a:spcAft>
                <a:spcPts val="0"/>
              </a:spcAft>
              <a:buNone/>
              <a:defRPr sz="800" b="0"/>
            </a:lvl7pPr>
            <a:lvl8pPr marL="0" indent="0">
              <a:lnSpc>
                <a:spcPct val="100000"/>
              </a:lnSpc>
              <a:spcBef>
                <a:spcPts val="0"/>
              </a:spcBef>
              <a:spcAft>
                <a:spcPts val="0"/>
              </a:spcAft>
              <a:buNone/>
              <a:defRPr sz="800" b="0"/>
            </a:lvl8pPr>
            <a:lvl9pPr marL="0" indent="0">
              <a:lnSpc>
                <a:spcPct val="100000"/>
              </a:lnSpc>
              <a:spcBef>
                <a:spcPts val="0"/>
              </a:spcBef>
              <a:spcAft>
                <a:spcPts val="0"/>
              </a:spcAft>
              <a:buNone/>
              <a:defRPr sz="800" b="0"/>
            </a:lvl9pPr>
          </a:lstStyle>
          <a:p>
            <a:pPr lvl="0"/>
            <a:r>
              <a:rPr lang="en-US" dirty="0"/>
              <a:t>Footnote/Source</a:t>
            </a:r>
          </a:p>
        </p:txBody>
      </p:sp>
      <p:sp>
        <p:nvSpPr>
          <p:cNvPr id="6" name="Bildplatzhalter 10">
            <a:extLst>
              <a:ext uri="{FF2B5EF4-FFF2-40B4-BE49-F238E27FC236}">
                <a16:creationId xmlns:a16="http://schemas.microsoft.com/office/drawing/2014/main" id="{FB127ACA-7301-1D15-F27B-789EB417CEE5}"/>
              </a:ext>
            </a:extLst>
          </p:cNvPr>
          <p:cNvSpPr>
            <a:spLocks noGrp="1"/>
          </p:cNvSpPr>
          <p:nvPr>
            <p:ph type="pic" sz="quarter" idx="10" hasCustomPrompt="1"/>
          </p:nvPr>
        </p:nvSpPr>
        <p:spPr bwMode="gray">
          <a:xfrm>
            <a:off x="4332288" y="1412875"/>
            <a:ext cx="7380287" cy="4537076"/>
          </a:xfrm>
          <a:solidFill>
            <a:srgbClr val="E5E3DE"/>
          </a:solidFill>
        </p:spPr>
        <p:txBody>
          <a:bodyPr tIns="720000" anchor="ctr" anchorCtr="0"/>
          <a:lstStyle>
            <a:lvl1pPr marL="0" indent="0" algn="ctr">
              <a:spcBef>
                <a:spcPts val="0"/>
              </a:spcBef>
              <a:spcAft>
                <a:spcPts val="0"/>
              </a:spcAft>
              <a:buFontTx/>
              <a:buNone/>
              <a:tabLst/>
              <a:defRPr sz="1200" b="0">
                <a:solidFill>
                  <a:schemeClr val="tx1"/>
                </a:solidFill>
              </a:defRPr>
            </a:lvl1pPr>
            <a:lvl2pPr marL="0" indent="0" algn="ctr">
              <a:spcBef>
                <a:spcPts val="0"/>
              </a:spcBef>
              <a:spcAft>
                <a:spcPts val="0"/>
              </a:spcAft>
              <a:buFontTx/>
              <a:buNone/>
              <a:tabLst/>
              <a:defRPr sz="1200" b="0"/>
            </a:lvl2pPr>
            <a:lvl3pPr marL="0" indent="0" algn="ctr">
              <a:spcBef>
                <a:spcPts val="0"/>
              </a:spcBef>
              <a:spcAft>
                <a:spcPts val="0"/>
              </a:spcAft>
              <a:buFontTx/>
              <a:buNone/>
              <a:tabLst/>
              <a:defRPr sz="1200" b="0"/>
            </a:lvl3pPr>
            <a:lvl4pPr marL="0" indent="0" algn="ctr">
              <a:spcBef>
                <a:spcPts val="0"/>
              </a:spcBef>
              <a:spcAft>
                <a:spcPts val="0"/>
              </a:spcAft>
              <a:buFontTx/>
              <a:buNone/>
              <a:tabLst/>
              <a:defRPr sz="1200" b="0"/>
            </a:lvl4pPr>
            <a:lvl5pPr marL="0" indent="0" algn="ctr">
              <a:spcBef>
                <a:spcPts val="0"/>
              </a:spcBef>
              <a:spcAft>
                <a:spcPts val="0"/>
              </a:spcAft>
              <a:buFontTx/>
              <a:buNone/>
              <a:tabLst/>
              <a:defRPr sz="1200" b="0"/>
            </a:lvl5pPr>
            <a:lvl6pPr marL="0" indent="0" algn="ctr">
              <a:spcBef>
                <a:spcPts val="0"/>
              </a:spcBef>
              <a:spcAft>
                <a:spcPts val="0"/>
              </a:spcAft>
              <a:buFontTx/>
              <a:buNone/>
              <a:tabLst/>
              <a:defRPr sz="1200" b="0"/>
            </a:lvl6pPr>
            <a:lvl7pPr marL="0" indent="0" algn="ctr">
              <a:spcBef>
                <a:spcPts val="0"/>
              </a:spcBef>
              <a:spcAft>
                <a:spcPts val="0"/>
              </a:spcAft>
              <a:buFontTx/>
              <a:buNone/>
              <a:tabLst/>
              <a:defRPr sz="1200" b="0"/>
            </a:lvl7pPr>
            <a:lvl8pPr marL="0" indent="0" algn="ctr">
              <a:spcBef>
                <a:spcPts val="0"/>
              </a:spcBef>
              <a:spcAft>
                <a:spcPts val="0"/>
              </a:spcAft>
              <a:buFontTx/>
              <a:buNone/>
              <a:tabLst/>
              <a:defRPr sz="1200" b="0"/>
            </a:lvl8pPr>
            <a:lvl9pPr marL="0" indent="0" algn="ctr">
              <a:spcBef>
                <a:spcPts val="0"/>
              </a:spcBef>
              <a:spcAft>
                <a:spcPts val="0"/>
              </a:spcAft>
              <a:buFontTx/>
              <a:buNone/>
              <a:tabLst/>
              <a:defRPr sz="1200" b="0"/>
            </a:lvl9pPr>
          </a:lstStyle>
          <a:p>
            <a:pPr lvl="0"/>
            <a:r>
              <a:rPr lang="en-US" dirty="0"/>
              <a:t>Add picture</a:t>
            </a:r>
          </a:p>
        </p:txBody>
      </p:sp>
      <p:sp>
        <p:nvSpPr>
          <p:cNvPr id="10" name="Foliennummernplatzhalter 9">
            <a:extLst>
              <a:ext uri="{FF2B5EF4-FFF2-40B4-BE49-F238E27FC236}">
                <a16:creationId xmlns:a16="http://schemas.microsoft.com/office/drawing/2014/main" id="{94D61AF6-E14A-F199-9F75-3E049334E961}"/>
              </a:ext>
            </a:extLst>
          </p:cNvPr>
          <p:cNvSpPr>
            <a:spLocks noGrp="1"/>
          </p:cNvSpPr>
          <p:nvPr>
            <p:ph type="sldNum" sz="quarter" idx="15"/>
          </p:nvPr>
        </p:nvSpPr>
        <p:spPr bwMode="gray"/>
        <p:txBody>
          <a:bodyPr/>
          <a:lstStyle/>
          <a:p>
            <a:fld id="{8FF9B0DE-3FEB-4AA0-B465-B80EF7C1333D}" type="slidenum">
              <a:rPr lang="en-US" smtClean="0"/>
              <a:pPr/>
              <a:t>‹#›</a:t>
            </a:fld>
            <a:endParaRPr lang="en-US" dirty="0"/>
          </a:p>
        </p:txBody>
      </p:sp>
      <p:sp>
        <p:nvSpPr>
          <p:cNvPr id="7" name="Fußzeilenplatzhalter 6">
            <a:extLst>
              <a:ext uri="{FF2B5EF4-FFF2-40B4-BE49-F238E27FC236}">
                <a16:creationId xmlns:a16="http://schemas.microsoft.com/office/drawing/2014/main" id="{75C3C559-0E44-2CF1-30DB-163A44A8E1A0}"/>
              </a:ext>
            </a:extLst>
          </p:cNvPr>
          <p:cNvSpPr>
            <a:spLocks noGrp="1"/>
          </p:cNvSpPr>
          <p:nvPr>
            <p:ph type="ftr" sz="quarter" idx="21"/>
          </p:nvPr>
        </p:nvSpPr>
        <p:spPr bwMode="gray"/>
        <p:txBody>
          <a:bodyPr/>
          <a:lstStyle/>
          <a:p>
            <a:r>
              <a:rPr lang="en-US"/>
              <a:t>DSO Live Demo   |    ONLY FOR INTERNAL USE</a:t>
            </a:r>
            <a:endParaRPr lang="en-US" dirty="0"/>
          </a:p>
        </p:txBody>
      </p:sp>
      <p:grpSp>
        <p:nvGrpSpPr>
          <p:cNvPr id="16" name="Group 15">
            <a:extLst>
              <a:ext uri="{FF2B5EF4-FFF2-40B4-BE49-F238E27FC236}">
                <a16:creationId xmlns:a16="http://schemas.microsoft.com/office/drawing/2014/main" id="{5C004B49-0A09-FF20-3C02-5645DB8F5181}"/>
              </a:ext>
              <a:ext uri="{C183D7F6-B498-43B3-948B-1728B52AA6E4}">
                <adec:decorative xmlns:adec="http://schemas.microsoft.com/office/drawing/2017/decorative" val="1"/>
              </a:ext>
            </a:extLst>
          </p:cNvPr>
          <p:cNvGrpSpPr/>
          <p:nvPr userDrawn="1"/>
        </p:nvGrpSpPr>
        <p:grpSpPr bwMode="gray">
          <a:xfrm>
            <a:off x="-1896888" y="0"/>
            <a:ext cx="1715078" cy="3744416"/>
            <a:chOff x="-1824880" y="2708920"/>
            <a:chExt cx="1715078" cy="3744416"/>
          </a:xfrm>
        </p:grpSpPr>
        <p:sp>
          <p:nvSpPr>
            <p:cNvPr id="17" name="TextBox 16">
              <a:extLst>
                <a:ext uri="{FF2B5EF4-FFF2-40B4-BE49-F238E27FC236}">
                  <a16:creationId xmlns:a16="http://schemas.microsoft.com/office/drawing/2014/main" id="{5C261A63-FB73-23E5-90D9-E0CE8078F2FE}"/>
                </a:ext>
              </a:extLst>
            </p:cNvPr>
            <p:cNvSpPr txBox="1"/>
            <p:nvPr userDrawn="1"/>
          </p:nvSpPr>
          <p:spPr bwMode="gray">
            <a:xfrm>
              <a:off x="-1824880" y="2708920"/>
              <a:ext cx="1715078" cy="3744416"/>
            </a:xfrm>
            <a:prstGeom prst="rect">
              <a:avLst/>
            </a:prstGeom>
            <a:solidFill>
              <a:schemeClr val="bg1"/>
            </a:solidFill>
          </p:spPr>
          <p:txBody>
            <a:bodyPr wrap="square" lIns="108000" tIns="108000" rIns="108000" bIns="108000">
              <a:noAutofit/>
            </a:bodyPr>
            <a:lstStyle/>
            <a:p>
              <a:pPr>
                <a:lnSpc>
                  <a:spcPct val="120000"/>
                </a:lnSpc>
                <a:spcAft>
                  <a:spcPts val="600"/>
                </a:spcAft>
              </a:pPr>
              <a:r>
                <a:rPr lang="en-US" sz="1100" b="1" dirty="0">
                  <a:solidFill>
                    <a:schemeClr val="tx1"/>
                  </a:solidFill>
                  <a:effectLst/>
                  <a:latin typeface="+mj-lt"/>
                </a:rPr>
                <a:t>To insert a picture:</a:t>
              </a:r>
            </a:p>
            <a:p>
              <a:pPr marL="144000" indent="-144000">
                <a:lnSpc>
                  <a:spcPct val="120000"/>
                </a:lnSpc>
                <a:spcAft>
                  <a:spcPts val="600"/>
                </a:spcAft>
                <a:buFont typeface="+mj-lt"/>
                <a:buAutoNum type="arabicPeriod"/>
              </a:pPr>
              <a:r>
                <a:rPr lang="en-US" sz="900" dirty="0">
                  <a:solidFill>
                    <a:schemeClr val="tx1"/>
                  </a:solidFill>
                  <a:effectLst/>
                  <a:latin typeface="+mn-lt"/>
                </a:rPr>
                <a:t>Click on the placeholder for pictures</a:t>
              </a:r>
            </a:p>
            <a:p>
              <a:pPr marL="144000" indent="-144000">
                <a:lnSpc>
                  <a:spcPct val="120000"/>
                </a:lnSpc>
                <a:spcAft>
                  <a:spcPts val="600"/>
                </a:spcAft>
                <a:buFont typeface="+mj-lt"/>
                <a:buAutoNum type="arabicPeriod"/>
              </a:pPr>
              <a:r>
                <a:rPr lang="en-US" sz="900" dirty="0">
                  <a:solidFill>
                    <a:schemeClr val="tx1"/>
                  </a:solidFill>
                  <a:effectLst/>
                  <a:latin typeface="+mn-lt"/>
                </a:rPr>
                <a:t>Open the menu “Insert”</a:t>
              </a:r>
            </a:p>
            <a:p>
              <a:pPr marL="144000" indent="-144000">
                <a:lnSpc>
                  <a:spcPct val="120000"/>
                </a:lnSpc>
                <a:spcAft>
                  <a:spcPts val="600"/>
                </a:spcAft>
                <a:buFont typeface="+mj-lt"/>
                <a:buAutoNum type="arabicPeriod"/>
              </a:pPr>
              <a:r>
                <a:rPr lang="en-US" sz="900" dirty="0">
                  <a:solidFill>
                    <a:schemeClr val="tx1"/>
                  </a:solidFill>
                  <a:effectLst/>
                  <a:latin typeface="+mn-lt"/>
                </a:rPr>
                <a:t>Choose “Pictures” and then the corresponding source where the image </a:t>
              </a:r>
              <a:r>
                <a:rPr lang="en-US" sz="900">
                  <a:solidFill>
                    <a:schemeClr val="tx1"/>
                  </a:solidFill>
                  <a:effectLst/>
                  <a:latin typeface="+mn-lt"/>
                </a:rPr>
                <a:t>is located</a:t>
              </a:r>
              <a:endParaRPr lang="en-US" sz="900" dirty="0">
                <a:solidFill>
                  <a:schemeClr val="tx1"/>
                </a:solidFill>
                <a:latin typeface="+mn-lt"/>
              </a:endParaRPr>
            </a:p>
          </p:txBody>
        </p:sp>
        <p:pic>
          <p:nvPicPr>
            <p:cNvPr id="18" name="Picture 17">
              <a:extLst>
                <a:ext uri="{FF2B5EF4-FFF2-40B4-BE49-F238E27FC236}">
                  <a16:creationId xmlns:a16="http://schemas.microsoft.com/office/drawing/2014/main" id="{913620F6-50B6-B7FA-90C6-56A1C2D600DA}"/>
                </a:ext>
              </a:extLst>
            </p:cNvPr>
            <p:cNvPicPr>
              <a:picLocks noChangeAspect="1"/>
            </p:cNvPicPr>
            <p:nvPr userDrawn="1"/>
          </p:nvPicPr>
          <p:blipFill rotWithShape="1">
            <a:blip r:embed="rId2"/>
            <a:srcRect l="8843" r="2395" b="2546"/>
            <a:stretch/>
          </p:blipFill>
          <p:spPr bwMode="gray">
            <a:xfrm>
              <a:off x="-1589806" y="4475212"/>
              <a:ext cx="745332" cy="1122804"/>
            </a:xfrm>
            <a:prstGeom prst="roundRect">
              <a:avLst>
                <a:gd name="adj" fmla="val 3514"/>
              </a:avLst>
            </a:prstGeom>
          </p:spPr>
        </p:pic>
        <p:sp>
          <p:nvSpPr>
            <p:cNvPr id="19" name="TextBox 18">
              <a:extLst>
                <a:ext uri="{FF2B5EF4-FFF2-40B4-BE49-F238E27FC236}">
                  <a16:creationId xmlns:a16="http://schemas.microsoft.com/office/drawing/2014/main" id="{BD49DFC3-B857-BDA2-9814-717235FC2029}"/>
                </a:ext>
              </a:extLst>
            </p:cNvPr>
            <p:cNvSpPr txBox="1"/>
            <p:nvPr userDrawn="1"/>
          </p:nvSpPr>
          <p:spPr bwMode="gray">
            <a:xfrm>
              <a:off x="-1824880" y="5589240"/>
              <a:ext cx="1715078" cy="864096"/>
            </a:xfrm>
            <a:prstGeom prst="rect">
              <a:avLst/>
            </a:prstGeom>
            <a:noFill/>
          </p:spPr>
          <p:txBody>
            <a:bodyPr wrap="square" lIns="108000" tIns="108000" rIns="108000" bIns="108000">
              <a:noAutofit/>
            </a:bodyPr>
            <a:lstStyle/>
            <a:p>
              <a:pPr marL="144000" indent="-144000">
                <a:spcAft>
                  <a:spcPts val="600"/>
                </a:spcAft>
                <a:buFont typeface="+mj-lt"/>
                <a:buAutoNum type="arabicPeriod" startAt="4"/>
              </a:pPr>
              <a:r>
                <a:rPr lang="en-US" sz="900">
                  <a:solidFill>
                    <a:schemeClr val="tx1"/>
                  </a:solidFill>
                  <a:effectLst/>
                  <a:latin typeface="+mn-lt"/>
                </a:rPr>
                <a:t>Now the image has </a:t>
              </a:r>
              <a:br>
                <a:rPr lang="en-US" sz="900">
                  <a:solidFill>
                    <a:schemeClr val="tx1"/>
                  </a:solidFill>
                  <a:effectLst/>
                  <a:latin typeface="+mn-lt"/>
                </a:rPr>
              </a:br>
              <a:r>
                <a:rPr lang="en-US" sz="900">
                  <a:solidFill>
                    <a:schemeClr val="tx1"/>
                  </a:solidFill>
                  <a:effectLst/>
                  <a:latin typeface="+mn-lt"/>
                </a:rPr>
                <a:t>been loaded into the </a:t>
              </a:r>
              <a:br>
                <a:rPr lang="en-US" sz="900">
                  <a:solidFill>
                    <a:schemeClr val="tx1"/>
                  </a:solidFill>
                  <a:effectLst/>
                  <a:latin typeface="+mn-lt"/>
                </a:rPr>
              </a:br>
              <a:r>
                <a:rPr lang="en-US" sz="900">
                  <a:solidFill>
                    <a:schemeClr val="tx1"/>
                  </a:solidFill>
                  <a:effectLst/>
                  <a:latin typeface="+mn-lt"/>
                </a:rPr>
                <a:t>placeholder.</a:t>
              </a:r>
              <a:endParaRPr lang="en-US" sz="900" dirty="0">
                <a:solidFill>
                  <a:schemeClr val="tx1"/>
                </a:solidFill>
                <a:latin typeface="+mn-lt"/>
              </a:endParaRPr>
            </a:p>
          </p:txBody>
        </p:sp>
      </p:grpSp>
    </p:spTree>
    <p:extLst>
      <p:ext uri="{BB962C8B-B14F-4D97-AF65-F5344CB8AC3E}">
        <p14:creationId xmlns:p14="http://schemas.microsoft.com/office/powerpoint/2010/main" val="3997309207"/>
      </p:ext>
    </p:extLst>
  </p:cSld>
  <p:clrMapOvr>
    <a:masterClrMapping/>
  </p:clrMapOvr>
  <p:extLst>
    <p:ext uri="{DCECCB84-F9BA-43D5-87BE-67443E8EF086}">
      <p15:sldGuideLst xmlns:p15="http://schemas.microsoft.com/office/powerpoint/2012/main">
        <p15:guide id="1" pos="2547">
          <p15:clr>
            <a:srgbClr val="FBAE40"/>
          </p15:clr>
        </p15:guide>
        <p15:guide id="2" pos="2729">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with image portrait (1)">
    <p:spTree>
      <p:nvGrpSpPr>
        <p:cNvPr id="1" name=""/>
        <p:cNvGrpSpPr/>
        <p:nvPr/>
      </p:nvGrpSpPr>
      <p:grpSpPr>
        <a:xfrm>
          <a:off x="0" y="0"/>
          <a:ext cx="0" cy="0"/>
          <a:chOff x="0" y="0"/>
          <a:chExt cx="0" cy="0"/>
        </a:xfrm>
      </p:grpSpPr>
      <p:sp>
        <p:nvSpPr>
          <p:cNvPr id="12" name="Titel 11"/>
          <p:cNvSpPr>
            <a:spLocks noGrp="1"/>
          </p:cNvSpPr>
          <p:nvPr>
            <p:ph type="title" hasCustomPrompt="1"/>
          </p:nvPr>
        </p:nvSpPr>
        <p:spPr bwMode="gray">
          <a:xfrm>
            <a:off x="479425" y="477000"/>
            <a:ext cx="5472114" cy="720000"/>
          </a:xfrm>
        </p:spPr>
        <p:txBody>
          <a:bodyPr/>
          <a:lstStyle>
            <a:lvl1pPr>
              <a:defRPr/>
            </a:lvl1pPr>
          </a:lstStyle>
          <a:p>
            <a:r>
              <a:rPr lang="en-US" dirty="0" err="1"/>
              <a:t>Folientitel</a:t>
            </a:r>
            <a:endParaRPr lang="en-US" dirty="0"/>
          </a:p>
        </p:txBody>
      </p:sp>
      <p:sp>
        <p:nvSpPr>
          <p:cNvPr id="3" name="Inhaltsplatzhalter 2"/>
          <p:cNvSpPr>
            <a:spLocks noGrp="1"/>
          </p:cNvSpPr>
          <p:nvPr>
            <p:ph idx="1" hasCustomPrompt="1"/>
          </p:nvPr>
        </p:nvSpPr>
        <p:spPr bwMode="gray">
          <a:xfrm>
            <a:off x="479424" y="1412876"/>
            <a:ext cx="5472113" cy="4392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a:t>Edit text by clicking. Use the "Increase/decrease list level" buttons on the Start tab to switch between the set up text levels. For an optional subheading, set the text in bold.</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8" name="Textplatzhalter 7"/>
          <p:cNvSpPr>
            <a:spLocks noGrp="1"/>
          </p:cNvSpPr>
          <p:nvPr>
            <p:ph type="body" sz="quarter" idx="13" hasCustomPrompt="1"/>
          </p:nvPr>
        </p:nvSpPr>
        <p:spPr bwMode="gray">
          <a:xfrm>
            <a:off x="480000" y="5805280"/>
            <a:ext cx="5472000" cy="144000"/>
          </a:xfrm>
        </p:spPr>
        <p:txBody>
          <a:bodyPr anchor="b"/>
          <a:lstStyle>
            <a:lvl1pPr marL="0" indent="0">
              <a:lnSpc>
                <a:spcPct val="100000"/>
              </a:lnSpc>
              <a:spcBef>
                <a:spcPts val="0"/>
              </a:spcBef>
              <a:spcAft>
                <a:spcPts val="0"/>
              </a:spcAft>
              <a:buFont typeface="Arial" panose="020B0604020202020204" pitchFamily="34" charset="0"/>
              <a:buNone/>
              <a:defRPr sz="800" b="0"/>
            </a:lvl1pPr>
            <a:lvl2pPr marL="0" indent="0">
              <a:lnSpc>
                <a:spcPct val="100000"/>
              </a:lnSpc>
              <a:spcBef>
                <a:spcPts val="0"/>
              </a:spcBef>
              <a:spcAft>
                <a:spcPts val="0"/>
              </a:spcAft>
              <a:buFont typeface="Arial" panose="020B0604020202020204" pitchFamily="34" charset="0"/>
              <a:buNone/>
              <a:defRPr sz="800" b="0"/>
            </a:lvl2pPr>
            <a:lvl3pPr marL="0" indent="0">
              <a:lnSpc>
                <a:spcPct val="100000"/>
              </a:lnSpc>
              <a:spcBef>
                <a:spcPts val="0"/>
              </a:spcBef>
              <a:spcAft>
                <a:spcPts val="0"/>
              </a:spcAft>
              <a:buNone/>
              <a:defRPr sz="800" b="0"/>
            </a:lvl3pPr>
            <a:lvl4pPr marL="0" indent="0">
              <a:lnSpc>
                <a:spcPct val="100000"/>
              </a:lnSpc>
              <a:spcBef>
                <a:spcPts val="0"/>
              </a:spcBef>
              <a:spcAft>
                <a:spcPts val="0"/>
              </a:spcAft>
              <a:buNone/>
              <a:defRPr sz="800" b="0"/>
            </a:lvl4pPr>
            <a:lvl5pPr marL="0" indent="0">
              <a:lnSpc>
                <a:spcPct val="100000"/>
              </a:lnSpc>
              <a:spcBef>
                <a:spcPts val="0"/>
              </a:spcBef>
              <a:spcAft>
                <a:spcPts val="0"/>
              </a:spcAft>
              <a:buNone/>
              <a:defRPr sz="800" b="0"/>
            </a:lvl5pPr>
            <a:lvl6pPr marL="0" indent="0">
              <a:lnSpc>
                <a:spcPct val="100000"/>
              </a:lnSpc>
              <a:spcBef>
                <a:spcPts val="0"/>
              </a:spcBef>
              <a:spcAft>
                <a:spcPts val="0"/>
              </a:spcAft>
              <a:buNone/>
              <a:defRPr sz="800" b="0"/>
            </a:lvl6pPr>
            <a:lvl7pPr marL="0" indent="0">
              <a:lnSpc>
                <a:spcPct val="100000"/>
              </a:lnSpc>
              <a:spcBef>
                <a:spcPts val="0"/>
              </a:spcBef>
              <a:spcAft>
                <a:spcPts val="0"/>
              </a:spcAft>
              <a:buNone/>
              <a:defRPr sz="800" b="0"/>
            </a:lvl7pPr>
            <a:lvl8pPr marL="0" indent="0">
              <a:lnSpc>
                <a:spcPct val="100000"/>
              </a:lnSpc>
              <a:spcBef>
                <a:spcPts val="0"/>
              </a:spcBef>
              <a:spcAft>
                <a:spcPts val="0"/>
              </a:spcAft>
              <a:buNone/>
              <a:defRPr sz="800" b="0"/>
            </a:lvl8pPr>
            <a:lvl9pPr marL="0" indent="0">
              <a:lnSpc>
                <a:spcPct val="100000"/>
              </a:lnSpc>
              <a:spcBef>
                <a:spcPts val="0"/>
              </a:spcBef>
              <a:spcAft>
                <a:spcPts val="0"/>
              </a:spcAft>
              <a:buNone/>
              <a:defRPr sz="800" b="0"/>
            </a:lvl9pPr>
          </a:lstStyle>
          <a:p>
            <a:pPr lvl="0"/>
            <a:r>
              <a:rPr lang="en-US" dirty="0"/>
              <a:t>Footnote/Source</a:t>
            </a:r>
          </a:p>
        </p:txBody>
      </p:sp>
      <p:sp>
        <p:nvSpPr>
          <p:cNvPr id="6" name="Bildplatzhalter 10">
            <a:extLst>
              <a:ext uri="{FF2B5EF4-FFF2-40B4-BE49-F238E27FC236}">
                <a16:creationId xmlns:a16="http://schemas.microsoft.com/office/drawing/2014/main" id="{07DFFAAB-7F67-7CCB-4278-3380D6198626}"/>
              </a:ext>
            </a:extLst>
          </p:cNvPr>
          <p:cNvSpPr>
            <a:spLocks noGrp="1"/>
          </p:cNvSpPr>
          <p:nvPr>
            <p:ph type="pic" sz="quarter" idx="10" hasCustomPrompt="1"/>
          </p:nvPr>
        </p:nvSpPr>
        <p:spPr bwMode="gray">
          <a:xfrm>
            <a:off x="6240462" y="0"/>
            <a:ext cx="5951537" cy="6858000"/>
          </a:xfrm>
          <a:solidFill>
            <a:srgbClr val="E5E3DE"/>
          </a:solidFill>
        </p:spPr>
        <p:txBody>
          <a:bodyPr tIns="720000" anchor="ctr" anchorCtr="0"/>
          <a:lstStyle>
            <a:lvl1pPr marL="0" indent="0" algn="ctr">
              <a:spcBef>
                <a:spcPts val="0"/>
              </a:spcBef>
              <a:spcAft>
                <a:spcPts val="0"/>
              </a:spcAft>
              <a:buFontTx/>
              <a:buNone/>
              <a:tabLst/>
              <a:defRPr sz="1200" b="0">
                <a:solidFill>
                  <a:schemeClr val="tx1"/>
                </a:solidFill>
              </a:defRPr>
            </a:lvl1pPr>
            <a:lvl2pPr marL="0" indent="0" algn="ctr">
              <a:spcBef>
                <a:spcPts val="0"/>
              </a:spcBef>
              <a:spcAft>
                <a:spcPts val="0"/>
              </a:spcAft>
              <a:buFontTx/>
              <a:buNone/>
              <a:tabLst/>
              <a:defRPr sz="1200" b="0"/>
            </a:lvl2pPr>
            <a:lvl3pPr marL="0" indent="0" algn="ctr">
              <a:spcBef>
                <a:spcPts val="0"/>
              </a:spcBef>
              <a:spcAft>
                <a:spcPts val="0"/>
              </a:spcAft>
              <a:buFontTx/>
              <a:buNone/>
              <a:tabLst/>
              <a:defRPr sz="1200" b="0"/>
            </a:lvl3pPr>
            <a:lvl4pPr marL="0" indent="0" algn="ctr">
              <a:spcBef>
                <a:spcPts val="0"/>
              </a:spcBef>
              <a:spcAft>
                <a:spcPts val="0"/>
              </a:spcAft>
              <a:buFontTx/>
              <a:buNone/>
              <a:tabLst/>
              <a:defRPr sz="1200" b="0"/>
            </a:lvl4pPr>
            <a:lvl5pPr marL="0" indent="0" algn="ctr">
              <a:spcBef>
                <a:spcPts val="0"/>
              </a:spcBef>
              <a:spcAft>
                <a:spcPts val="0"/>
              </a:spcAft>
              <a:buFontTx/>
              <a:buNone/>
              <a:tabLst/>
              <a:defRPr sz="1200" b="0"/>
            </a:lvl5pPr>
            <a:lvl6pPr marL="0" indent="0" algn="ctr">
              <a:spcBef>
                <a:spcPts val="0"/>
              </a:spcBef>
              <a:spcAft>
                <a:spcPts val="0"/>
              </a:spcAft>
              <a:buFontTx/>
              <a:buNone/>
              <a:tabLst/>
              <a:defRPr sz="1200" b="0"/>
            </a:lvl6pPr>
            <a:lvl7pPr marL="0" indent="0" algn="ctr">
              <a:spcBef>
                <a:spcPts val="0"/>
              </a:spcBef>
              <a:spcAft>
                <a:spcPts val="0"/>
              </a:spcAft>
              <a:buFontTx/>
              <a:buNone/>
              <a:tabLst/>
              <a:defRPr sz="1200" b="0"/>
            </a:lvl7pPr>
            <a:lvl8pPr marL="0" indent="0" algn="ctr">
              <a:spcBef>
                <a:spcPts val="0"/>
              </a:spcBef>
              <a:spcAft>
                <a:spcPts val="0"/>
              </a:spcAft>
              <a:buFontTx/>
              <a:buNone/>
              <a:tabLst/>
              <a:defRPr sz="1200" b="0"/>
            </a:lvl8pPr>
            <a:lvl9pPr marL="0" indent="0" algn="ctr">
              <a:spcBef>
                <a:spcPts val="0"/>
              </a:spcBef>
              <a:spcAft>
                <a:spcPts val="0"/>
              </a:spcAft>
              <a:buFontTx/>
              <a:buNone/>
              <a:tabLst/>
              <a:defRPr sz="1200" b="0"/>
            </a:lvl9pPr>
          </a:lstStyle>
          <a:p>
            <a:pPr lvl="0"/>
            <a:r>
              <a:rPr lang="en-US" dirty="0"/>
              <a:t>Add picture</a:t>
            </a:r>
          </a:p>
        </p:txBody>
      </p:sp>
      <p:sp>
        <p:nvSpPr>
          <p:cNvPr id="10" name="Foliennummernplatzhalter 9">
            <a:extLst>
              <a:ext uri="{FF2B5EF4-FFF2-40B4-BE49-F238E27FC236}">
                <a16:creationId xmlns:a16="http://schemas.microsoft.com/office/drawing/2014/main" id="{94D61AF6-E14A-F199-9F75-3E049334E961}"/>
              </a:ext>
            </a:extLst>
          </p:cNvPr>
          <p:cNvSpPr>
            <a:spLocks noGrp="1"/>
          </p:cNvSpPr>
          <p:nvPr>
            <p:ph type="sldNum" sz="quarter" idx="15"/>
          </p:nvPr>
        </p:nvSpPr>
        <p:spPr bwMode="gray"/>
        <p:txBody>
          <a:bodyPr/>
          <a:lstStyle>
            <a:lvl1pPr>
              <a:defRPr>
                <a:solidFill>
                  <a:schemeClr val="bg1"/>
                </a:solidFill>
              </a:defRPr>
            </a:lvl1pPr>
          </a:lstStyle>
          <a:p>
            <a:fld id="{8FF9B0DE-3FEB-4AA0-B465-B80EF7C1333D}" type="slidenum">
              <a:rPr lang="en-US" smtClean="0"/>
              <a:pPr/>
              <a:t>‹#›</a:t>
            </a:fld>
            <a:endParaRPr lang="en-US" dirty="0"/>
          </a:p>
        </p:txBody>
      </p:sp>
      <p:sp>
        <p:nvSpPr>
          <p:cNvPr id="11" name="Fußzeilenplatzhalter 10">
            <a:extLst>
              <a:ext uri="{FF2B5EF4-FFF2-40B4-BE49-F238E27FC236}">
                <a16:creationId xmlns:a16="http://schemas.microsoft.com/office/drawing/2014/main" id="{F62110C8-BF5F-EA2C-EB2D-4E0C19640ECA}"/>
              </a:ext>
            </a:extLst>
          </p:cNvPr>
          <p:cNvSpPr>
            <a:spLocks noGrp="1"/>
          </p:cNvSpPr>
          <p:nvPr>
            <p:ph type="ftr" sz="quarter" idx="21"/>
          </p:nvPr>
        </p:nvSpPr>
        <p:spPr bwMode="gray"/>
        <p:txBody>
          <a:bodyPr/>
          <a:lstStyle>
            <a:lvl1pPr>
              <a:defRPr>
                <a:solidFill>
                  <a:schemeClr val="bg1"/>
                </a:solidFill>
              </a:defRPr>
            </a:lvl1pPr>
          </a:lstStyle>
          <a:p>
            <a:r>
              <a:rPr lang="en-US"/>
              <a:t>DSO Live Demo   |    ONLY FOR INTERNAL USE</a:t>
            </a:r>
            <a:endParaRPr lang="en-US" dirty="0"/>
          </a:p>
        </p:txBody>
      </p:sp>
      <p:grpSp>
        <p:nvGrpSpPr>
          <p:cNvPr id="16" name="Group 15">
            <a:extLst>
              <a:ext uri="{FF2B5EF4-FFF2-40B4-BE49-F238E27FC236}">
                <a16:creationId xmlns:a16="http://schemas.microsoft.com/office/drawing/2014/main" id="{967AA79C-2B4E-4DB9-F976-62ADDFA37FFB}"/>
              </a:ext>
              <a:ext uri="{C183D7F6-B498-43B3-948B-1728B52AA6E4}">
                <adec:decorative xmlns:adec="http://schemas.microsoft.com/office/drawing/2017/decorative" val="1"/>
              </a:ext>
            </a:extLst>
          </p:cNvPr>
          <p:cNvGrpSpPr/>
          <p:nvPr userDrawn="1"/>
        </p:nvGrpSpPr>
        <p:grpSpPr bwMode="gray">
          <a:xfrm>
            <a:off x="-1896888" y="0"/>
            <a:ext cx="1715078" cy="3744416"/>
            <a:chOff x="-1824880" y="2708920"/>
            <a:chExt cx="1715078" cy="3744416"/>
          </a:xfrm>
        </p:grpSpPr>
        <p:sp>
          <p:nvSpPr>
            <p:cNvPr id="17" name="TextBox 16">
              <a:extLst>
                <a:ext uri="{FF2B5EF4-FFF2-40B4-BE49-F238E27FC236}">
                  <a16:creationId xmlns:a16="http://schemas.microsoft.com/office/drawing/2014/main" id="{5D5BFF86-A68C-0B9C-092C-6C18506FDCE9}"/>
                </a:ext>
              </a:extLst>
            </p:cNvPr>
            <p:cNvSpPr txBox="1"/>
            <p:nvPr userDrawn="1"/>
          </p:nvSpPr>
          <p:spPr bwMode="gray">
            <a:xfrm>
              <a:off x="-1824880" y="2708920"/>
              <a:ext cx="1715078" cy="3744416"/>
            </a:xfrm>
            <a:prstGeom prst="rect">
              <a:avLst/>
            </a:prstGeom>
            <a:solidFill>
              <a:schemeClr val="bg1"/>
            </a:solidFill>
          </p:spPr>
          <p:txBody>
            <a:bodyPr wrap="square" lIns="108000" tIns="108000" rIns="108000" bIns="108000">
              <a:noAutofit/>
            </a:bodyPr>
            <a:lstStyle/>
            <a:p>
              <a:pPr>
                <a:lnSpc>
                  <a:spcPct val="120000"/>
                </a:lnSpc>
                <a:spcAft>
                  <a:spcPts val="600"/>
                </a:spcAft>
              </a:pPr>
              <a:r>
                <a:rPr lang="en-US" sz="1100" b="1" dirty="0">
                  <a:solidFill>
                    <a:schemeClr val="tx1"/>
                  </a:solidFill>
                  <a:effectLst/>
                  <a:latin typeface="+mj-lt"/>
                </a:rPr>
                <a:t>To insert a picture:</a:t>
              </a:r>
            </a:p>
            <a:p>
              <a:pPr marL="144000" indent="-144000">
                <a:lnSpc>
                  <a:spcPct val="120000"/>
                </a:lnSpc>
                <a:spcAft>
                  <a:spcPts val="600"/>
                </a:spcAft>
                <a:buFont typeface="+mj-lt"/>
                <a:buAutoNum type="arabicPeriod"/>
              </a:pPr>
              <a:r>
                <a:rPr lang="en-US" sz="900" dirty="0">
                  <a:solidFill>
                    <a:schemeClr val="tx1"/>
                  </a:solidFill>
                  <a:effectLst/>
                  <a:latin typeface="+mn-lt"/>
                </a:rPr>
                <a:t>Click on the placeholder for pictures</a:t>
              </a:r>
            </a:p>
            <a:p>
              <a:pPr marL="144000" indent="-144000">
                <a:lnSpc>
                  <a:spcPct val="120000"/>
                </a:lnSpc>
                <a:spcAft>
                  <a:spcPts val="600"/>
                </a:spcAft>
                <a:buFont typeface="+mj-lt"/>
                <a:buAutoNum type="arabicPeriod"/>
              </a:pPr>
              <a:r>
                <a:rPr lang="en-US" sz="900" dirty="0">
                  <a:solidFill>
                    <a:schemeClr val="tx1"/>
                  </a:solidFill>
                  <a:effectLst/>
                  <a:latin typeface="+mn-lt"/>
                </a:rPr>
                <a:t>Open the menu “Insert”</a:t>
              </a:r>
            </a:p>
            <a:p>
              <a:pPr marL="144000" indent="-144000">
                <a:lnSpc>
                  <a:spcPct val="120000"/>
                </a:lnSpc>
                <a:spcAft>
                  <a:spcPts val="600"/>
                </a:spcAft>
                <a:buFont typeface="+mj-lt"/>
                <a:buAutoNum type="arabicPeriod"/>
              </a:pPr>
              <a:r>
                <a:rPr lang="en-US" sz="900" dirty="0">
                  <a:solidFill>
                    <a:schemeClr val="tx1"/>
                  </a:solidFill>
                  <a:effectLst/>
                  <a:latin typeface="+mn-lt"/>
                </a:rPr>
                <a:t>Choose “Pictures” and then the corresponding source where the image </a:t>
              </a:r>
              <a:r>
                <a:rPr lang="en-US" sz="900">
                  <a:solidFill>
                    <a:schemeClr val="tx1"/>
                  </a:solidFill>
                  <a:effectLst/>
                  <a:latin typeface="+mn-lt"/>
                </a:rPr>
                <a:t>is located</a:t>
              </a:r>
              <a:endParaRPr lang="en-US" sz="900" dirty="0">
                <a:solidFill>
                  <a:schemeClr val="tx1"/>
                </a:solidFill>
                <a:latin typeface="+mn-lt"/>
              </a:endParaRPr>
            </a:p>
          </p:txBody>
        </p:sp>
        <p:pic>
          <p:nvPicPr>
            <p:cNvPr id="18" name="Picture 17">
              <a:extLst>
                <a:ext uri="{FF2B5EF4-FFF2-40B4-BE49-F238E27FC236}">
                  <a16:creationId xmlns:a16="http://schemas.microsoft.com/office/drawing/2014/main" id="{651567FA-06CC-D5C2-1547-BCEA50F0F885}"/>
                </a:ext>
              </a:extLst>
            </p:cNvPr>
            <p:cNvPicPr>
              <a:picLocks noChangeAspect="1"/>
            </p:cNvPicPr>
            <p:nvPr userDrawn="1"/>
          </p:nvPicPr>
          <p:blipFill rotWithShape="1">
            <a:blip r:embed="rId2"/>
            <a:srcRect l="8843" r="2395" b="2546"/>
            <a:stretch/>
          </p:blipFill>
          <p:spPr bwMode="gray">
            <a:xfrm>
              <a:off x="-1589806" y="4475212"/>
              <a:ext cx="745332" cy="1122804"/>
            </a:xfrm>
            <a:prstGeom prst="roundRect">
              <a:avLst>
                <a:gd name="adj" fmla="val 3514"/>
              </a:avLst>
            </a:prstGeom>
          </p:spPr>
        </p:pic>
        <p:sp>
          <p:nvSpPr>
            <p:cNvPr id="19" name="TextBox 18">
              <a:extLst>
                <a:ext uri="{FF2B5EF4-FFF2-40B4-BE49-F238E27FC236}">
                  <a16:creationId xmlns:a16="http://schemas.microsoft.com/office/drawing/2014/main" id="{6E9293D4-108C-1E0E-3148-65D756A4F4A8}"/>
                </a:ext>
              </a:extLst>
            </p:cNvPr>
            <p:cNvSpPr txBox="1"/>
            <p:nvPr userDrawn="1"/>
          </p:nvSpPr>
          <p:spPr bwMode="gray">
            <a:xfrm>
              <a:off x="-1824880" y="5589240"/>
              <a:ext cx="1715078" cy="864096"/>
            </a:xfrm>
            <a:prstGeom prst="rect">
              <a:avLst/>
            </a:prstGeom>
            <a:noFill/>
          </p:spPr>
          <p:txBody>
            <a:bodyPr wrap="square" lIns="108000" tIns="108000" rIns="108000" bIns="108000">
              <a:noAutofit/>
            </a:bodyPr>
            <a:lstStyle/>
            <a:p>
              <a:pPr marL="144000" indent="-144000">
                <a:spcAft>
                  <a:spcPts val="600"/>
                </a:spcAft>
                <a:buFont typeface="+mj-lt"/>
                <a:buAutoNum type="arabicPeriod" startAt="4"/>
              </a:pPr>
              <a:r>
                <a:rPr lang="en-US" sz="900">
                  <a:solidFill>
                    <a:schemeClr val="tx1"/>
                  </a:solidFill>
                  <a:effectLst/>
                  <a:latin typeface="+mn-lt"/>
                </a:rPr>
                <a:t>Now the image has </a:t>
              </a:r>
              <a:br>
                <a:rPr lang="en-US" sz="900">
                  <a:solidFill>
                    <a:schemeClr val="tx1"/>
                  </a:solidFill>
                  <a:effectLst/>
                  <a:latin typeface="+mn-lt"/>
                </a:rPr>
              </a:br>
              <a:r>
                <a:rPr lang="en-US" sz="900">
                  <a:solidFill>
                    <a:schemeClr val="tx1"/>
                  </a:solidFill>
                  <a:effectLst/>
                  <a:latin typeface="+mn-lt"/>
                </a:rPr>
                <a:t>been loaded into the </a:t>
              </a:r>
              <a:br>
                <a:rPr lang="en-US" sz="900">
                  <a:solidFill>
                    <a:schemeClr val="tx1"/>
                  </a:solidFill>
                  <a:effectLst/>
                  <a:latin typeface="+mn-lt"/>
                </a:rPr>
              </a:br>
              <a:r>
                <a:rPr lang="en-US" sz="900">
                  <a:solidFill>
                    <a:schemeClr val="tx1"/>
                  </a:solidFill>
                  <a:effectLst/>
                  <a:latin typeface="+mn-lt"/>
                </a:rPr>
                <a:t>placeholder.</a:t>
              </a:r>
              <a:endParaRPr lang="en-US" sz="900" dirty="0">
                <a:solidFill>
                  <a:schemeClr val="tx1"/>
                </a:solidFill>
                <a:latin typeface="+mn-lt"/>
              </a:endParaRPr>
            </a:p>
          </p:txBody>
        </p:sp>
      </p:grpSp>
    </p:spTree>
    <p:extLst>
      <p:ext uri="{BB962C8B-B14F-4D97-AF65-F5344CB8AC3E}">
        <p14:creationId xmlns:p14="http://schemas.microsoft.com/office/powerpoint/2010/main" val="2560137683"/>
      </p:ext>
    </p:extLst>
  </p:cSld>
  <p:clrMapOvr>
    <a:masterClrMapping/>
  </p:clrMapOvr>
  <p:extLst>
    <p:ext uri="{DCECCB84-F9BA-43D5-87BE-67443E8EF086}">
      <p15:sldGuideLst xmlns:p15="http://schemas.microsoft.com/office/powerpoint/2012/main">
        <p15:guide id="1" pos="3931">
          <p15:clr>
            <a:srgbClr val="FBAE40"/>
          </p15:clr>
        </p15:guide>
        <p15:guide id="2" pos="3749">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ith image portrait (2)">
    <p:spTree>
      <p:nvGrpSpPr>
        <p:cNvPr id="1" name=""/>
        <p:cNvGrpSpPr/>
        <p:nvPr/>
      </p:nvGrpSpPr>
      <p:grpSpPr>
        <a:xfrm>
          <a:off x="0" y="0"/>
          <a:ext cx="0" cy="0"/>
          <a:chOff x="0" y="0"/>
          <a:chExt cx="0" cy="0"/>
        </a:xfrm>
      </p:grpSpPr>
      <p:sp>
        <p:nvSpPr>
          <p:cNvPr id="12" name="Titel 11"/>
          <p:cNvSpPr>
            <a:spLocks noGrp="1"/>
          </p:cNvSpPr>
          <p:nvPr>
            <p:ph type="title" hasCustomPrompt="1"/>
          </p:nvPr>
        </p:nvSpPr>
        <p:spPr bwMode="gray">
          <a:xfrm>
            <a:off x="479424" y="477000"/>
            <a:ext cx="7380289" cy="720000"/>
          </a:xfrm>
        </p:spPr>
        <p:txBody>
          <a:bodyPr/>
          <a:lstStyle>
            <a:lvl1pPr>
              <a:defRPr/>
            </a:lvl1pPr>
          </a:lstStyle>
          <a:p>
            <a:r>
              <a:rPr lang="en-US" dirty="0" err="1"/>
              <a:t>Folientitel</a:t>
            </a:r>
            <a:endParaRPr lang="en-US" dirty="0"/>
          </a:p>
        </p:txBody>
      </p:sp>
      <p:sp>
        <p:nvSpPr>
          <p:cNvPr id="3" name="Inhaltsplatzhalter 2"/>
          <p:cNvSpPr>
            <a:spLocks noGrp="1"/>
          </p:cNvSpPr>
          <p:nvPr>
            <p:ph idx="1" hasCustomPrompt="1"/>
          </p:nvPr>
        </p:nvSpPr>
        <p:spPr bwMode="gray">
          <a:xfrm>
            <a:off x="479424" y="1412876"/>
            <a:ext cx="7380289" cy="4392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a:t>Edit text by clicking. Use the "Increase/decrease list level" buttons on the Start tab to switch between the set up text levels. For an optional subheading, set the text in bold.</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8" name="Textplatzhalter 7"/>
          <p:cNvSpPr>
            <a:spLocks noGrp="1"/>
          </p:cNvSpPr>
          <p:nvPr>
            <p:ph type="body" sz="quarter" idx="13" hasCustomPrompt="1"/>
          </p:nvPr>
        </p:nvSpPr>
        <p:spPr bwMode="gray">
          <a:xfrm>
            <a:off x="479999" y="5805280"/>
            <a:ext cx="7379713" cy="144000"/>
          </a:xfrm>
        </p:spPr>
        <p:txBody>
          <a:bodyPr anchor="b"/>
          <a:lstStyle>
            <a:lvl1pPr marL="0" indent="0">
              <a:lnSpc>
                <a:spcPct val="100000"/>
              </a:lnSpc>
              <a:spcBef>
                <a:spcPts val="0"/>
              </a:spcBef>
              <a:spcAft>
                <a:spcPts val="0"/>
              </a:spcAft>
              <a:buFont typeface="Arial" panose="020B0604020202020204" pitchFamily="34" charset="0"/>
              <a:buNone/>
              <a:defRPr sz="800" b="0"/>
            </a:lvl1pPr>
            <a:lvl2pPr marL="0" indent="0">
              <a:lnSpc>
                <a:spcPct val="100000"/>
              </a:lnSpc>
              <a:spcBef>
                <a:spcPts val="0"/>
              </a:spcBef>
              <a:spcAft>
                <a:spcPts val="0"/>
              </a:spcAft>
              <a:buFont typeface="Arial" panose="020B0604020202020204" pitchFamily="34" charset="0"/>
              <a:buNone/>
              <a:defRPr sz="800" b="0"/>
            </a:lvl2pPr>
            <a:lvl3pPr marL="0" indent="0">
              <a:lnSpc>
                <a:spcPct val="100000"/>
              </a:lnSpc>
              <a:spcBef>
                <a:spcPts val="0"/>
              </a:spcBef>
              <a:spcAft>
                <a:spcPts val="0"/>
              </a:spcAft>
              <a:buNone/>
              <a:defRPr sz="800" b="0"/>
            </a:lvl3pPr>
            <a:lvl4pPr marL="0" indent="0">
              <a:lnSpc>
                <a:spcPct val="100000"/>
              </a:lnSpc>
              <a:spcBef>
                <a:spcPts val="0"/>
              </a:spcBef>
              <a:spcAft>
                <a:spcPts val="0"/>
              </a:spcAft>
              <a:buNone/>
              <a:defRPr sz="800" b="0"/>
            </a:lvl4pPr>
            <a:lvl5pPr marL="0" indent="0">
              <a:lnSpc>
                <a:spcPct val="100000"/>
              </a:lnSpc>
              <a:spcBef>
                <a:spcPts val="0"/>
              </a:spcBef>
              <a:spcAft>
                <a:spcPts val="0"/>
              </a:spcAft>
              <a:buNone/>
              <a:defRPr sz="800" b="0"/>
            </a:lvl5pPr>
            <a:lvl6pPr marL="0" indent="0">
              <a:lnSpc>
                <a:spcPct val="100000"/>
              </a:lnSpc>
              <a:spcBef>
                <a:spcPts val="0"/>
              </a:spcBef>
              <a:spcAft>
                <a:spcPts val="0"/>
              </a:spcAft>
              <a:buNone/>
              <a:defRPr sz="800" b="0"/>
            </a:lvl6pPr>
            <a:lvl7pPr marL="0" indent="0">
              <a:lnSpc>
                <a:spcPct val="100000"/>
              </a:lnSpc>
              <a:spcBef>
                <a:spcPts val="0"/>
              </a:spcBef>
              <a:spcAft>
                <a:spcPts val="0"/>
              </a:spcAft>
              <a:buNone/>
              <a:defRPr sz="800" b="0"/>
            </a:lvl7pPr>
            <a:lvl8pPr marL="0" indent="0">
              <a:lnSpc>
                <a:spcPct val="100000"/>
              </a:lnSpc>
              <a:spcBef>
                <a:spcPts val="0"/>
              </a:spcBef>
              <a:spcAft>
                <a:spcPts val="0"/>
              </a:spcAft>
              <a:buNone/>
              <a:defRPr sz="800" b="0"/>
            </a:lvl8pPr>
            <a:lvl9pPr marL="0" indent="0">
              <a:lnSpc>
                <a:spcPct val="100000"/>
              </a:lnSpc>
              <a:spcBef>
                <a:spcPts val="0"/>
              </a:spcBef>
              <a:spcAft>
                <a:spcPts val="0"/>
              </a:spcAft>
              <a:buNone/>
              <a:defRPr sz="800" b="0"/>
            </a:lvl9pPr>
          </a:lstStyle>
          <a:p>
            <a:pPr lvl="0"/>
            <a:r>
              <a:rPr lang="en-US" dirty="0"/>
              <a:t>Footnote/Source</a:t>
            </a:r>
          </a:p>
        </p:txBody>
      </p:sp>
      <p:sp>
        <p:nvSpPr>
          <p:cNvPr id="7" name="Bildplatzhalter 10">
            <a:extLst>
              <a:ext uri="{FF2B5EF4-FFF2-40B4-BE49-F238E27FC236}">
                <a16:creationId xmlns:a16="http://schemas.microsoft.com/office/drawing/2014/main" id="{14CF255F-B2EC-2517-FAAE-EBA3F3EB53C3}"/>
              </a:ext>
            </a:extLst>
          </p:cNvPr>
          <p:cNvSpPr>
            <a:spLocks noGrp="1"/>
          </p:cNvSpPr>
          <p:nvPr>
            <p:ph type="pic" sz="quarter" idx="10" hasCustomPrompt="1"/>
          </p:nvPr>
        </p:nvSpPr>
        <p:spPr bwMode="gray">
          <a:xfrm>
            <a:off x="8148638" y="0"/>
            <a:ext cx="4043362" cy="6858000"/>
          </a:xfrm>
          <a:solidFill>
            <a:srgbClr val="E5E3DE"/>
          </a:solidFill>
        </p:spPr>
        <p:txBody>
          <a:bodyPr tIns="720000" anchor="ctr" anchorCtr="0"/>
          <a:lstStyle>
            <a:lvl1pPr marL="0" indent="0" algn="ctr">
              <a:spcBef>
                <a:spcPts val="0"/>
              </a:spcBef>
              <a:spcAft>
                <a:spcPts val="0"/>
              </a:spcAft>
              <a:buFontTx/>
              <a:buNone/>
              <a:tabLst/>
              <a:defRPr sz="1200" b="0">
                <a:solidFill>
                  <a:schemeClr val="tx1"/>
                </a:solidFill>
              </a:defRPr>
            </a:lvl1pPr>
            <a:lvl2pPr marL="0" indent="0" algn="ctr">
              <a:spcBef>
                <a:spcPts val="0"/>
              </a:spcBef>
              <a:spcAft>
                <a:spcPts val="0"/>
              </a:spcAft>
              <a:buFontTx/>
              <a:buNone/>
              <a:tabLst/>
              <a:defRPr sz="1200" b="0"/>
            </a:lvl2pPr>
            <a:lvl3pPr marL="0" indent="0" algn="ctr">
              <a:spcBef>
                <a:spcPts val="0"/>
              </a:spcBef>
              <a:spcAft>
                <a:spcPts val="0"/>
              </a:spcAft>
              <a:buFontTx/>
              <a:buNone/>
              <a:tabLst/>
              <a:defRPr sz="1200" b="0"/>
            </a:lvl3pPr>
            <a:lvl4pPr marL="0" indent="0" algn="ctr">
              <a:spcBef>
                <a:spcPts val="0"/>
              </a:spcBef>
              <a:spcAft>
                <a:spcPts val="0"/>
              </a:spcAft>
              <a:buFontTx/>
              <a:buNone/>
              <a:tabLst/>
              <a:defRPr sz="1200" b="0"/>
            </a:lvl4pPr>
            <a:lvl5pPr marL="0" indent="0" algn="ctr">
              <a:spcBef>
                <a:spcPts val="0"/>
              </a:spcBef>
              <a:spcAft>
                <a:spcPts val="0"/>
              </a:spcAft>
              <a:buFontTx/>
              <a:buNone/>
              <a:tabLst/>
              <a:defRPr sz="1200" b="0"/>
            </a:lvl5pPr>
            <a:lvl6pPr marL="0" indent="0" algn="ctr">
              <a:spcBef>
                <a:spcPts val="0"/>
              </a:spcBef>
              <a:spcAft>
                <a:spcPts val="0"/>
              </a:spcAft>
              <a:buFontTx/>
              <a:buNone/>
              <a:tabLst/>
              <a:defRPr sz="1200" b="0"/>
            </a:lvl6pPr>
            <a:lvl7pPr marL="0" indent="0" algn="ctr">
              <a:spcBef>
                <a:spcPts val="0"/>
              </a:spcBef>
              <a:spcAft>
                <a:spcPts val="0"/>
              </a:spcAft>
              <a:buFontTx/>
              <a:buNone/>
              <a:tabLst/>
              <a:defRPr sz="1200" b="0"/>
            </a:lvl7pPr>
            <a:lvl8pPr marL="0" indent="0" algn="ctr">
              <a:spcBef>
                <a:spcPts val="0"/>
              </a:spcBef>
              <a:spcAft>
                <a:spcPts val="0"/>
              </a:spcAft>
              <a:buFontTx/>
              <a:buNone/>
              <a:tabLst/>
              <a:defRPr sz="1200" b="0"/>
            </a:lvl8pPr>
            <a:lvl9pPr marL="0" indent="0" algn="ctr">
              <a:spcBef>
                <a:spcPts val="0"/>
              </a:spcBef>
              <a:spcAft>
                <a:spcPts val="0"/>
              </a:spcAft>
              <a:buFontTx/>
              <a:buNone/>
              <a:tabLst/>
              <a:defRPr sz="1200" b="0"/>
            </a:lvl9pPr>
          </a:lstStyle>
          <a:p>
            <a:pPr lvl="0"/>
            <a:r>
              <a:rPr lang="en-US" dirty="0"/>
              <a:t>Add picture</a:t>
            </a:r>
          </a:p>
        </p:txBody>
      </p:sp>
      <p:sp>
        <p:nvSpPr>
          <p:cNvPr id="10" name="Foliennummernplatzhalter 9">
            <a:extLst>
              <a:ext uri="{FF2B5EF4-FFF2-40B4-BE49-F238E27FC236}">
                <a16:creationId xmlns:a16="http://schemas.microsoft.com/office/drawing/2014/main" id="{94D61AF6-E14A-F199-9F75-3E049334E961}"/>
              </a:ext>
            </a:extLst>
          </p:cNvPr>
          <p:cNvSpPr>
            <a:spLocks noGrp="1"/>
          </p:cNvSpPr>
          <p:nvPr>
            <p:ph type="sldNum" sz="quarter" idx="15"/>
          </p:nvPr>
        </p:nvSpPr>
        <p:spPr bwMode="gray"/>
        <p:txBody>
          <a:bodyPr/>
          <a:lstStyle>
            <a:lvl1pPr>
              <a:defRPr>
                <a:solidFill>
                  <a:schemeClr val="bg1"/>
                </a:solidFill>
              </a:defRPr>
            </a:lvl1pPr>
          </a:lstStyle>
          <a:p>
            <a:fld id="{8FF9B0DE-3FEB-4AA0-B465-B80EF7C1333D}" type="slidenum">
              <a:rPr lang="en-US" smtClean="0"/>
              <a:pPr/>
              <a:t>‹#›</a:t>
            </a:fld>
            <a:endParaRPr lang="en-US" dirty="0"/>
          </a:p>
        </p:txBody>
      </p:sp>
      <p:sp>
        <p:nvSpPr>
          <p:cNvPr id="2" name="Fußzeilenplatzhalter 1">
            <a:extLst>
              <a:ext uri="{FF2B5EF4-FFF2-40B4-BE49-F238E27FC236}">
                <a16:creationId xmlns:a16="http://schemas.microsoft.com/office/drawing/2014/main" id="{8464A4AD-DF50-326A-C3CC-77A3E90EED6B}"/>
              </a:ext>
            </a:extLst>
          </p:cNvPr>
          <p:cNvSpPr>
            <a:spLocks noGrp="1"/>
          </p:cNvSpPr>
          <p:nvPr>
            <p:ph type="ftr" sz="quarter" idx="16"/>
          </p:nvPr>
        </p:nvSpPr>
        <p:spPr bwMode="gray"/>
        <p:txBody>
          <a:bodyPr/>
          <a:lstStyle>
            <a:lvl1pPr>
              <a:defRPr>
                <a:solidFill>
                  <a:schemeClr val="bg1"/>
                </a:solidFill>
              </a:defRPr>
            </a:lvl1pPr>
          </a:lstStyle>
          <a:p>
            <a:r>
              <a:rPr lang="en-US"/>
              <a:t>DSO Live Demo   |    ONLY FOR INTERNAL USE</a:t>
            </a:r>
            <a:endParaRPr lang="en-US" dirty="0"/>
          </a:p>
        </p:txBody>
      </p:sp>
      <p:grpSp>
        <p:nvGrpSpPr>
          <p:cNvPr id="16" name="Group 15">
            <a:extLst>
              <a:ext uri="{FF2B5EF4-FFF2-40B4-BE49-F238E27FC236}">
                <a16:creationId xmlns:a16="http://schemas.microsoft.com/office/drawing/2014/main" id="{826E795A-4AEE-2618-1B23-937B8A4644F0}"/>
              </a:ext>
              <a:ext uri="{C183D7F6-B498-43B3-948B-1728B52AA6E4}">
                <adec:decorative xmlns:adec="http://schemas.microsoft.com/office/drawing/2017/decorative" val="1"/>
              </a:ext>
            </a:extLst>
          </p:cNvPr>
          <p:cNvGrpSpPr/>
          <p:nvPr userDrawn="1"/>
        </p:nvGrpSpPr>
        <p:grpSpPr bwMode="gray">
          <a:xfrm>
            <a:off x="-1896888" y="0"/>
            <a:ext cx="1715078" cy="3744416"/>
            <a:chOff x="-1824880" y="2708920"/>
            <a:chExt cx="1715078" cy="3744416"/>
          </a:xfrm>
        </p:grpSpPr>
        <p:sp>
          <p:nvSpPr>
            <p:cNvPr id="17" name="TextBox 16">
              <a:extLst>
                <a:ext uri="{FF2B5EF4-FFF2-40B4-BE49-F238E27FC236}">
                  <a16:creationId xmlns:a16="http://schemas.microsoft.com/office/drawing/2014/main" id="{8B0F84D0-AE67-3B0E-A7AB-6540F919DB0D}"/>
                </a:ext>
              </a:extLst>
            </p:cNvPr>
            <p:cNvSpPr txBox="1"/>
            <p:nvPr userDrawn="1"/>
          </p:nvSpPr>
          <p:spPr bwMode="gray">
            <a:xfrm>
              <a:off x="-1824880" y="2708920"/>
              <a:ext cx="1715078" cy="3744416"/>
            </a:xfrm>
            <a:prstGeom prst="rect">
              <a:avLst/>
            </a:prstGeom>
            <a:solidFill>
              <a:schemeClr val="bg1"/>
            </a:solidFill>
          </p:spPr>
          <p:txBody>
            <a:bodyPr wrap="square" lIns="108000" tIns="108000" rIns="108000" bIns="108000">
              <a:noAutofit/>
            </a:bodyPr>
            <a:lstStyle/>
            <a:p>
              <a:pPr>
                <a:lnSpc>
                  <a:spcPct val="120000"/>
                </a:lnSpc>
                <a:spcAft>
                  <a:spcPts val="600"/>
                </a:spcAft>
              </a:pPr>
              <a:r>
                <a:rPr lang="en-US" sz="1100" b="1" dirty="0">
                  <a:solidFill>
                    <a:schemeClr val="tx1"/>
                  </a:solidFill>
                  <a:effectLst/>
                  <a:latin typeface="+mj-lt"/>
                </a:rPr>
                <a:t>To insert a picture:</a:t>
              </a:r>
            </a:p>
            <a:p>
              <a:pPr marL="144000" indent="-144000">
                <a:lnSpc>
                  <a:spcPct val="120000"/>
                </a:lnSpc>
                <a:spcAft>
                  <a:spcPts val="600"/>
                </a:spcAft>
                <a:buFont typeface="+mj-lt"/>
                <a:buAutoNum type="arabicPeriod"/>
              </a:pPr>
              <a:r>
                <a:rPr lang="en-US" sz="900" dirty="0">
                  <a:solidFill>
                    <a:schemeClr val="tx1"/>
                  </a:solidFill>
                  <a:effectLst/>
                  <a:latin typeface="+mn-lt"/>
                </a:rPr>
                <a:t>Click on the placeholder for pictures</a:t>
              </a:r>
            </a:p>
            <a:p>
              <a:pPr marL="144000" indent="-144000">
                <a:lnSpc>
                  <a:spcPct val="120000"/>
                </a:lnSpc>
                <a:spcAft>
                  <a:spcPts val="600"/>
                </a:spcAft>
                <a:buFont typeface="+mj-lt"/>
                <a:buAutoNum type="arabicPeriod"/>
              </a:pPr>
              <a:r>
                <a:rPr lang="en-US" sz="900" dirty="0">
                  <a:solidFill>
                    <a:schemeClr val="tx1"/>
                  </a:solidFill>
                  <a:effectLst/>
                  <a:latin typeface="+mn-lt"/>
                </a:rPr>
                <a:t>Open the menu “Insert”</a:t>
              </a:r>
            </a:p>
            <a:p>
              <a:pPr marL="144000" indent="-144000">
                <a:lnSpc>
                  <a:spcPct val="120000"/>
                </a:lnSpc>
                <a:spcAft>
                  <a:spcPts val="600"/>
                </a:spcAft>
                <a:buFont typeface="+mj-lt"/>
                <a:buAutoNum type="arabicPeriod"/>
              </a:pPr>
              <a:r>
                <a:rPr lang="en-US" sz="900" dirty="0">
                  <a:solidFill>
                    <a:schemeClr val="tx1"/>
                  </a:solidFill>
                  <a:effectLst/>
                  <a:latin typeface="+mn-lt"/>
                </a:rPr>
                <a:t>Choose “Pictures” and then the corresponding source where the image </a:t>
              </a:r>
              <a:r>
                <a:rPr lang="en-US" sz="900">
                  <a:solidFill>
                    <a:schemeClr val="tx1"/>
                  </a:solidFill>
                  <a:effectLst/>
                  <a:latin typeface="+mn-lt"/>
                </a:rPr>
                <a:t>is located</a:t>
              </a:r>
              <a:endParaRPr lang="en-US" sz="900" dirty="0">
                <a:solidFill>
                  <a:schemeClr val="tx1"/>
                </a:solidFill>
                <a:latin typeface="+mn-lt"/>
              </a:endParaRPr>
            </a:p>
          </p:txBody>
        </p:sp>
        <p:pic>
          <p:nvPicPr>
            <p:cNvPr id="18" name="Picture 17">
              <a:extLst>
                <a:ext uri="{FF2B5EF4-FFF2-40B4-BE49-F238E27FC236}">
                  <a16:creationId xmlns:a16="http://schemas.microsoft.com/office/drawing/2014/main" id="{8A135E1A-DE75-B2CF-E3B2-F7C52478F81B}"/>
                </a:ext>
              </a:extLst>
            </p:cNvPr>
            <p:cNvPicPr>
              <a:picLocks noChangeAspect="1"/>
            </p:cNvPicPr>
            <p:nvPr userDrawn="1"/>
          </p:nvPicPr>
          <p:blipFill rotWithShape="1">
            <a:blip r:embed="rId2"/>
            <a:srcRect l="8843" r="2395" b="2546"/>
            <a:stretch/>
          </p:blipFill>
          <p:spPr bwMode="gray">
            <a:xfrm>
              <a:off x="-1589806" y="4475212"/>
              <a:ext cx="745332" cy="1122804"/>
            </a:xfrm>
            <a:prstGeom prst="roundRect">
              <a:avLst>
                <a:gd name="adj" fmla="val 3514"/>
              </a:avLst>
            </a:prstGeom>
          </p:spPr>
        </p:pic>
        <p:sp>
          <p:nvSpPr>
            <p:cNvPr id="19" name="TextBox 18">
              <a:extLst>
                <a:ext uri="{FF2B5EF4-FFF2-40B4-BE49-F238E27FC236}">
                  <a16:creationId xmlns:a16="http://schemas.microsoft.com/office/drawing/2014/main" id="{6CE8A64D-42CD-4BF1-BA15-ED10E21F96F2}"/>
                </a:ext>
              </a:extLst>
            </p:cNvPr>
            <p:cNvSpPr txBox="1"/>
            <p:nvPr userDrawn="1"/>
          </p:nvSpPr>
          <p:spPr bwMode="gray">
            <a:xfrm>
              <a:off x="-1824880" y="5589240"/>
              <a:ext cx="1715078" cy="864096"/>
            </a:xfrm>
            <a:prstGeom prst="rect">
              <a:avLst/>
            </a:prstGeom>
            <a:noFill/>
          </p:spPr>
          <p:txBody>
            <a:bodyPr wrap="square" lIns="108000" tIns="108000" rIns="108000" bIns="108000">
              <a:noAutofit/>
            </a:bodyPr>
            <a:lstStyle/>
            <a:p>
              <a:pPr marL="144000" indent="-144000">
                <a:spcAft>
                  <a:spcPts val="600"/>
                </a:spcAft>
                <a:buFont typeface="+mj-lt"/>
                <a:buAutoNum type="arabicPeriod" startAt="4"/>
              </a:pPr>
              <a:r>
                <a:rPr lang="en-US" sz="900">
                  <a:solidFill>
                    <a:schemeClr val="tx1"/>
                  </a:solidFill>
                  <a:effectLst/>
                  <a:latin typeface="+mn-lt"/>
                </a:rPr>
                <a:t>Now the image has </a:t>
              </a:r>
              <a:br>
                <a:rPr lang="en-US" sz="900">
                  <a:solidFill>
                    <a:schemeClr val="tx1"/>
                  </a:solidFill>
                  <a:effectLst/>
                  <a:latin typeface="+mn-lt"/>
                </a:rPr>
              </a:br>
              <a:r>
                <a:rPr lang="en-US" sz="900">
                  <a:solidFill>
                    <a:schemeClr val="tx1"/>
                  </a:solidFill>
                  <a:effectLst/>
                  <a:latin typeface="+mn-lt"/>
                </a:rPr>
                <a:t>been loaded into the </a:t>
              </a:r>
              <a:br>
                <a:rPr lang="en-US" sz="900">
                  <a:solidFill>
                    <a:schemeClr val="tx1"/>
                  </a:solidFill>
                  <a:effectLst/>
                  <a:latin typeface="+mn-lt"/>
                </a:rPr>
              </a:br>
              <a:r>
                <a:rPr lang="en-US" sz="900">
                  <a:solidFill>
                    <a:schemeClr val="tx1"/>
                  </a:solidFill>
                  <a:effectLst/>
                  <a:latin typeface="+mn-lt"/>
                </a:rPr>
                <a:t>placeholder.</a:t>
              </a:r>
              <a:endParaRPr lang="en-US" sz="900" dirty="0">
                <a:solidFill>
                  <a:schemeClr val="tx1"/>
                </a:solidFill>
                <a:latin typeface="+mn-lt"/>
              </a:endParaRPr>
            </a:p>
          </p:txBody>
        </p:sp>
      </p:grpSp>
    </p:spTree>
    <p:extLst>
      <p:ext uri="{BB962C8B-B14F-4D97-AF65-F5344CB8AC3E}">
        <p14:creationId xmlns:p14="http://schemas.microsoft.com/office/powerpoint/2010/main" val="2798886948"/>
      </p:ext>
    </p:extLst>
  </p:cSld>
  <p:clrMapOvr>
    <a:masterClrMapping/>
  </p:clrMapOvr>
  <p:extLst>
    <p:ext uri="{DCECCB84-F9BA-43D5-87BE-67443E8EF086}">
      <p15:sldGuideLst xmlns:p15="http://schemas.microsoft.com/office/powerpoint/2012/main">
        <p15:guide id="1" pos="5133">
          <p15:clr>
            <a:srgbClr val="FBAE40"/>
          </p15:clr>
        </p15:guide>
        <p15:guide id="2" pos="495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with image portrait (3)">
    <p:spTree>
      <p:nvGrpSpPr>
        <p:cNvPr id="1" name=""/>
        <p:cNvGrpSpPr/>
        <p:nvPr/>
      </p:nvGrpSpPr>
      <p:grpSpPr>
        <a:xfrm>
          <a:off x="0" y="0"/>
          <a:ext cx="0" cy="0"/>
          <a:chOff x="0" y="0"/>
          <a:chExt cx="0" cy="0"/>
        </a:xfrm>
      </p:grpSpPr>
      <p:sp>
        <p:nvSpPr>
          <p:cNvPr id="12" name="Titel 11"/>
          <p:cNvSpPr>
            <a:spLocks noGrp="1"/>
          </p:cNvSpPr>
          <p:nvPr>
            <p:ph type="title" hasCustomPrompt="1"/>
          </p:nvPr>
        </p:nvSpPr>
        <p:spPr bwMode="gray">
          <a:xfrm>
            <a:off x="2316163" y="477000"/>
            <a:ext cx="9396461" cy="720000"/>
          </a:xfrm>
        </p:spPr>
        <p:txBody>
          <a:bodyPr/>
          <a:lstStyle>
            <a:lvl1pPr>
              <a:defRPr/>
            </a:lvl1pPr>
          </a:lstStyle>
          <a:p>
            <a:r>
              <a:rPr lang="en-US" dirty="0" err="1"/>
              <a:t>Folientitel</a:t>
            </a:r>
            <a:endParaRPr lang="en-US" dirty="0"/>
          </a:p>
        </p:txBody>
      </p:sp>
      <p:sp>
        <p:nvSpPr>
          <p:cNvPr id="3" name="Inhaltsplatzhalter 2"/>
          <p:cNvSpPr>
            <a:spLocks noGrp="1"/>
          </p:cNvSpPr>
          <p:nvPr>
            <p:ph idx="1" hasCustomPrompt="1"/>
          </p:nvPr>
        </p:nvSpPr>
        <p:spPr bwMode="gray">
          <a:xfrm>
            <a:off x="2316209" y="1412876"/>
            <a:ext cx="9396414" cy="4392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a:t>Edit text by clicking. Use the "Increase/decrease list level" buttons on the Start tab to switch between the set up text levels. For an optional subheading, set the text in bold.</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8" name="Textplatzhalter 7"/>
          <p:cNvSpPr>
            <a:spLocks noGrp="1"/>
          </p:cNvSpPr>
          <p:nvPr>
            <p:ph type="body" sz="quarter" idx="13" hasCustomPrompt="1"/>
          </p:nvPr>
        </p:nvSpPr>
        <p:spPr bwMode="gray">
          <a:xfrm>
            <a:off x="2316783" y="5805280"/>
            <a:ext cx="9396000" cy="144000"/>
          </a:xfrm>
        </p:spPr>
        <p:txBody>
          <a:bodyPr anchor="b"/>
          <a:lstStyle>
            <a:lvl1pPr marL="0" indent="0">
              <a:lnSpc>
                <a:spcPct val="100000"/>
              </a:lnSpc>
              <a:spcBef>
                <a:spcPts val="0"/>
              </a:spcBef>
              <a:spcAft>
                <a:spcPts val="0"/>
              </a:spcAft>
              <a:buFont typeface="Arial" panose="020B0604020202020204" pitchFamily="34" charset="0"/>
              <a:buNone/>
              <a:defRPr sz="800" b="0"/>
            </a:lvl1pPr>
            <a:lvl2pPr marL="0" indent="0">
              <a:lnSpc>
                <a:spcPct val="100000"/>
              </a:lnSpc>
              <a:spcBef>
                <a:spcPts val="0"/>
              </a:spcBef>
              <a:spcAft>
                <a:spcPts val="0"/>
              </a:spcAft>
              <a:buFont typeface="Arial" panose="020B0604020202020204" pitchFamily="34" charset="0"/>
              <a:buNone/>
              <a:defRPr sz="800" b="0"/>
            </a:lvl2pPr>
            <a:lvl3pPr marL="0" indent="0">
              <a:lnSpc>
                <a:spcPct val="100000"/>
              </a:lnSpc>
              <a:spcBef>
                <a:spcPts val="0"/>
              </a:spcBef>
              <a:spcAft>
                <a:spcPts val="0"/>
              </a:spcAft>
              <a:buNone/>
              <a:defRPr sz="800" b="0"/>
            </a:lvl3pPr>
            <a:lvl4pPr marL="0" indent="0">
              <a:lnSpc>
                <a:spcPct val="100000"/>
              </a:lnSpc>
              <a:spcBef>
                <a:spcPts val="0"/>
              </a:spcBef>
              <a:spcAft>
                <a:spcPts val="0"/>
              </a:spcAft>
              <a:buNone/>
              <a:defRPr sz="800" b="0"/>
            </a:lvl4pPr>
            <a:lvl5pPr marL="0" indent="0">
              <a:lnSpc>
                <a:spcPct val="100000"/>
              </a:lnSpc>
              <a:spcBef>
                <a:spcPts val="0"/>
              </a:spcBef>
              <a:spcAft>
                <a:spcPts val="0"/>
              </a:spcAft>
              <a:buNone/>
              <a:defRPr sz="800" b="0"/>
            </a:lvl5pPr>
            <a:lvl6pPr marL="0" indent="0">
              <a:lnSpc>
                <a:spcPct val="100000"/>
              </a:lnSpc>
              <a:spcBef>
                <a:spcPts val="0"/>
              </a:spcBef>
              <a:spcAft>
                <a:spcPts val="0"/>
              </a:spcAft>
              <a:buNone/>
              <a:defRPr sz="800" b="0"/>
            </a:lvl6pPr>
            <a:lvl7pPr marL="0" indent="0">
              <a:lnSpc>
                <a:spcPct val="100000"/>
              </a:lnSpc>
              <a:spcBef>
                <a:spcPts val="0"/>
              </a:spcBef>
              <a:spcAft>
                <a:spcPts val="0"/>
              </a:spcAft>
              <a:buNone/>
              <a:defRPr sz="800" b="0"/>
            </a:lvl7pPr>
            <a:lvl8pPr marL="0" indent="0">
              <a:lnSpc>
                <a:spcPct val="100000"/>
              </a:lnSpc>
              <a:spcBef>
                <a:spcPts val="0"/>
              </a:spcBef>
              <a:spcAft>
                <a:spcPts val="0"/>
              </a:spcAft>
              <a:buNone/>
              <a:defRPr sz="800" b="0"/>
            </a:lvl8pPr>
            <a:lvl9pPr marL="0" indent="0">
              <a:lnSpc>
                <a:spcPct val="100000"/>
              </a:lnSpc>
              <a:spcBef>
                <a:spcPts val="0"/>
              </a:spcBef>
              <a:spcAft>
                <a:spcPts val="0"/>
              </a:spcAft>
              <a:buNone/>
              <a:defRPr sz="800" b="0"/>
            </a:lvl9pPr>
          </a:lstStyle>
          <a:p>
            <a:pPr lvl="0"/>
            <a:r>
              <a:rPr lang="en-US" dirty="0"/>
              <a:t>Footnote/Source</a:t>
            </a:r>
          </a:p>
        </p:txBody>
      </p:sp>
      <p:sp>
        <p:nvSpPr>
          <p:cNvPr id="13" name="Bildplatzhalter 10">
            <a:extLst>
              <a:ext uri="{FF2B5EF4-FFF2-40B4-BE49-F238E27FC236}">
                <a16:creationId xmlns:a16="http://schemas.microsoft.com/office/drawing/2014/main" id="{4EA519C6-3621-AA78-3D48-CE2C8B305E30}"/>
              </a:ext>
            </a:extLst>
          </p:cNvPr>
          <p:cNvSpPr>
            <a:spLocks noGrp="1"/>
          </p:cNvSpPr>
          <p:nvPr>
            <p:ph type="pic" sz="quarter" idx="10" hasCustomPrompt="1"/>
          </p:nvPr>
        </p:nvSpPr>
        <p:spPr bwMode="gray">
          <a:xfrm>
            <a:off x="1" y="0"/>
            <a:ext cx="2027238" cy="6858000"/>
          </a:xfrm>
          <a:solidFill>
            <a:srgbClr val="E5E3DE"/>
          </a:solidFill>
        </p:spPr>
        <p:txBody>
          <a:bodyPr tIns="720000" anchor="ctr" anchorCtr="0"/>
          <a:lstStyle>
            <a:lvl1pPr marL="0" indent="0" algn="ctr">
              <a:spcBef>
                <a:spcPts val="0"/>
              </a:spcBef>
              <a:spcAft>
                <a:spcPts val="0"/>
              </a:spcAft>
              <a:buFontTx/>
              <a:buNone/>
              <a:tabLst/>
              <a:defRPr sz="1200" b="0">
                <a:solidFill>
                  <a:schemeClr val="tx1"/>
                </a:solidFill>
              </a:defRPr>
            </a:lvl1pPr>
            <a:lvl2pPr marL="0" indent="0" algn="ctr">
              <a:spcBef>
                <a:spcPts val="0"/>
              </a:spcBef>
              <a:spcAft>
                <a:spcPts val="0"/>
              </a:spcAft>
              <a:buFontTx/>
              <a:buNone/>
              <a:tabLst/>
              <a:defRPr sz="1200" b="0"/>
            </a:lvl2pPr>
            <a:lvl3pPr marL="0" indent="0" algn="ctr">
              <a:spcBef>
                <a:spcPts val="0"/>
              </a:spcBef>
              <a:spcAft>
                <a:spcPts val="0"/>
              </a:spcAft>
              <a:buFontTx/>
              <a:buNone/>
              <a:tabLst/>
              <a:defRPr sz="1200" b="0"/>
            </a:lvl3pPr>
            <a:lvl4pPr marL="0" indent="0" algn="ctr">
              <a:spcBef>
                <a:spcPts val="0"/>
              </a:spcBef>
              <a:spcAft>
                <a:spcPts val="0"/>
              </a:spcAft>
              <a:buFontTx/>
              <a:buNone/>
              <a:tabLst/>
              <a:defRPr sz="1200" b="0"/>
            </a:lvl4pPr>
            <a:lvl5pPr marL="0" indent="0" algn="ctr">
              <a:spcBef>
                <a:spcPts val="0"/>
              </a:spcBef>
              <a:spcAft>
                <a:spcPts val="0"/>
              </a:spcAft>
              <a:buFontTx/>
              <a:buNone/>
              <a:tabLst/>
              <a:defRPr sz="1200" b="0"/>
            </a:lvl5pPr>
            <a:lvl6pPr marL="0" indent="0" algn="ctr">
              <a:spcBef>
                <a:spcPts val="0"/>
              </a:spcBef>
              <a:spcAft>
                <a:spcPts val="0"/>
              </a:spcAft>
              <a:buFontTx/>
              <a:buNone/>
              <a:tabLst/>
              <a:defRPr sz="1200" b="0"/>
            </a:lvl6pPr>
            <a:lvl7pPr marL="0" indent="0" algn="ctr">
              <a:spcBef>
                <a:spcPts val="0"/>
              </a:spcBef>
              <a:spcAft>
                <a:spcPts val="0"/>
              </a:spcAft>
              <a:buFontTx/>
              <a:buNone/>
              <a:tabLst/>
              <a:defRPr sz="1200" b="0"/>
            </a:lvl7pPr>
            <a:lvl8pPr marL="0" indent="0" algn="ctr">
              <a:spcBef>
                <a:spcPts val="0"/>
              </a:spcBef>
              <a:spcAft>
                <a:spcPts val="0"/>
              </a:spcAft>
              <a:buFontTx/>
              <a:buNone/>
              <a:tabLst/>
              <a:defRPr sz="1200" b="0"/>
            </a:lvl8pPr>
            <a:lvl9pPr marL="0" indent="0" algn="ctr">
              <a:spcBef>
                <a:spcPts val="0"/>
              </a:spcBef>
              <a:spcAft>
                <a:spcPts val="0"/>
              </a:spcAft>
              <a:buFontTx/>
              <a:buNone/>
              <a:tabLst/>
              <a:defRPr sz="1200" b="0"/>
            </a:lvl9pPr>
          </a:lstStyle>
          <a:p>
            <a:pPr lvl="0"/>
            <a:r>
              <a:rPr lang="en-US" dirty="0"/>
              <a:t>Add picture</a:t>
            </a:r>
          </a:p>
        </p:txBody>
      </p:sp>
      <p:sp>
        <p:nvSpPr>
          <p:cNvPr id="14" name="Fußzeilenplatzhalter 13">
            <a:extLst>
              <a:ext uri="{FF2B5EF4-FFF2-40B4-BE49-F238E27FC236}">
                <a16:creationId xmlns:a16="http://schemas.microsoft.com/office/drawing/2014/main" id="{6EEB0A4C-9CB1-5FD3-5A85-95FE106E43BA}"/>
              </a:ext>
            </a:extLst>
          </p:cNvPr>
          <p:cNvSpPr>
            <a:spLocks noGrp="1"/>
          </p:cNvSpPr>
          <p:nvPr>
            <p:ph type="ftr" sz="quarter" idx="29"/>
          </p:nvPr>
        </p:nvSpPr>
        <p:spPr bwMode="gray"/>
        <p:txBody>
          <a:bodyPr/>
          <a:lstStyle/>
          <a:p>
            <a:r>
              <a:rPr lang="en-US"/>
              <a:t>DSO Live Demo   |    ONLY FOR INTERNAL USE</a:t>
            </a:r>
            <a:endParaRPr lang="en-US" dirty="0"/>
          </a:p>
        </p:txBody>
      </p:sp>
      <p:sp>
        <p:nvSpPr>
          <p:cNvPr id="15" name="Foliennummernplatzhalter 14">
            <a:extLst>
              <a:ext uri="{FF2B5EF4-FFF2-40B4-BE49-F238E27FC236}">
                <a16:creationId xmlns:a16="http://schemas.microsoft.com/office/drawing/2014/main" id="{15D18496-5D1E-5F00-2ACA-70465B9A16F2}"/>
              </a:ext>
            </a:extLst>
          </p:cNvPr>
          <p:cNvSpPr>
            <a:spLocks noGrp="1"/>
          </p:cNvSpPr>
          <p:nvPr>
            <p:ph type="sldNum" sz="quarter" idx="30"/>
          </p:nvPr>
        </p:nvSpPr>
        <p:spPr bwMode="gray"/>
        <p:txBody>
          <a:bodyPr/>
          <a:lstStyle/>
          <a:p>
            <a:fld id="{DF4E8F9F-5B1F-4F5B-BE49-3245D8C18D9F}" type="slidenum">
              <a:rPr lang="en-US" smtClean="0"/>
              <a:pPr/>
              <a:t>‹#›</a:t>
            </a:fld>
            <a:endParaRPr lang="en-US" dirty="0"/>
          </a:p>
        </p:txBody>
      </p:sp>
      <p:sp>
        <p:nvSpPr>
          <p:cNvPr id="2" name="Text Placeholder 8">
            <a:extLst>
              <a:ext uri="{FF2B5EF4-FFF2-40B4-BE49-F238E27FC236}">
                <a16:creationId xmlns:a16="http://schemas.microsoft.com/office/drawing/2014/main" id="{0581CA52-FD82-1F55-27CD-D1C50118A4C0}"/>
              </a:ext>
            </a:extLst>
          </p:cNvPr>
          <p:cNvSpPr>
            <a:spLocks noGrp="1"/>
          </p:cNvSpPr>
          <p:nvPr>
            <p:ph type="body" sz="quarter" idx="31"/>
          </p:nvPr>
        </p:nvSpPr>
        <p:spPr bwMode="gray">
          <a:xfrm>
            <a:off x="479424" y="6166800"/>
            <a:ext cx="1234800" cy="374400"/>
          </a:xfrm>
          <a:blipFill>
            <a:blip r:embed="rId2">
              <a:extLst>
                <a:ext uri="{96DAC541-7B7A-43D3-8B79-37D633B846F1}">
                  <asvg:svgBlip xmlns:asvg="http://schemas.microsoft.com/office/drawing/2016/SVG/main" r:embed="rId3"/>
                </a:ext>
              </a:extLst>
            </a:blip>
            <a:srcRect/>
            <a:stretch>
              <a:fillRect t="224" b="224"/>
            </a:stretch>
          </a:blipFill>
        </p:spPr>
        <p:txBody>
          <a:bodyPr/>
          <a:lstStyle>
            <a:lvl1pPr marL="0" indent="0">
              <a:lnSpc>
                <a:spcPct val="100000"/>
              </a:lnSpc>
              <a:spcAft>
                <a:spcPts val="0"/>
              </a:spcAft>
              <a:buFontTx/>
              <a:buNone/>
              <a:defRPr sz="200">
                <a:noFill/>
              </a:defRPr>
            </a:lvl1pPr>
            <a:lvl2pPr marL="0" indent="0">
              <a:lnSpc>
                <a:spcPct val="100000"/>
              </a:lnSpc>
              <a:spcAft>
                <a:spcPts val="0"/>
              </a:spcAft>
              <a:buFontTx/>
              <a:buNone/>
              <a:defRPr sz="200">
                <a:noFill/>
              </a:defRPr>
            </a:lvl2pPr>
            <a:lvl3pPr marL="0" indent="0">
              <a:lnSpc>
                <a:spcPct val="100000"/>
              </a:lnSpc>
              <a:spcAft>
                <a:spcPts val="0"/>
              </a:spcAft>
              <a:buFontTx/>
              <a:buNone/>
              <a:defRPr sz="200">
                <a:noFill/>
              </a:defRPr>
            </a:lvl3pPr>
            <a:lvl4pPr marL="0" indent="0">
              <a:lnSpc>
                <a:spcPct val="100000"/>
              </a:lnSpc>
              <a:spcAft>
                <a:spcPts val="0"/>
              </a:spcAft>
              <a:buFontTx/>
              <a:buNone/>
              <a:defRPr sz="200">
                <a:noFill/>
              </a:defRPr>
            </a:lvl4pPr>
            <a:lvl5pPr marL="0" indent="0">
              <a:lnSpc>
                <a:spcPct val="100000"/>
              </a:lnSpc>
              <a:spcAft>
                <a:spcPts val="0"/>
              </a:spcAft>
              <a:buFontTx/>
              <a:buNone/>
              <a:defRPr sz="200">
                <a:noFill/>
              </a:defRPr>
            </a:lvl5pPr>
          </a:lstStyle>
          <a:p>
            <a:pPr lvl="0"/>
            <a:r>
              <a:rPr lang="en-US"/>
              <a:t>Click to edit Master text styles</a:t>
            </a:r>
          </a:p>
        </p:txBody>
      </p:sp>
      <p:grpSp>
        <p:nvGrpSpPr>
          <p:cNvPr id="17" name="Group 16">
            <a:extLst>
              <a:ext uri="{FF2B5EF4-FFF2-40B4-BE49-F238E27FC236}">
                <a16:creationId xmlns:a16="http://schemas.microsoft.com/office/drawing/2014/main" id="{0D5B12A7-5AE8-4E1A-DA33-D80561FB9A6F}"/>
              </a:ext>
              <a:ext uri="{C183D7F6-B498-43B3-948B-1728B52AA6E4}">
                <adec:decorative xmlns:adec="http://schemas.microsoft.com/office/drawing/2017/decorative" val="1"/>
              </a:ext>
            </a:extLst>
          </p:cNvPr>
          <p:cNvGrpSpPr/>
          <p:nvPr userDrawn="1"/>
        </p:nvGrpSpPr>
        <p:grpSpPr bwMode="gray">
          <a:xfrm>
            <a:off x="-1896888" y="0"/>
            <a:ext cx="1715078" cy="3744416"/>
            <a:chOff x="-1824880" y="2708920"/>
            <a:chExt cx="1715078" cy="3744416"/>
          </a:xfrm>
        </p:grpSpPr>
        <p:sp>
          <p:nvSpPr>
            <p:cNvPr id="18" name="TextBox 17">
              <a:extLst>
                <a:ext uri="{FF2B5EF4-FFF2-40B4-BE49-F238E27FC236}">
                  <a16:creationId xmlns:a16="http://schemas.microsoft.com/office/drawing/2014/main" id="{A367C244-F025-3A15-FAA2-8B46D5E9A8A4}"/>
                </a:ext>
              </a:extLst>
            </p:cNvPr>
            <p:cNvSpPr txBox="1"/>
            <p:nvPr userDrawn="1"/>
          </p:nvSpPr>
          <p:spPr bwMode="gray">
            <a:xfrm>
              <a:off x="-1824880" y="2708920"/>
              <a:ext cx="1715078" cy="3744416"/>
            </a:xfrm>
            <a:prstGeom prst="rect">
              <a:avLst/>
            </a:prstGeom>
            <a:solidFill>
              <a:schemeClr val="bg1"/>
            </a:solidFill>
          </p:spPr>
          <p:txBody>
            <a:bodyPr wrap="square" lIns="108000" tIns="108000" rIns="108000" bIns="108000">
              <a:noAutofit/>
            </a:bodyPr>
            <a:lstStyle/>
            <a:p>
              <a:pPr>
                <a:lnSpc>
                  <a:spcPct val="120000"/>
                </a:lnSpc>
                <a:spcAft>
                  <a:spcPts val="600"/>
                </a:spcAft>
              </a:pPr>
              <a:r>
                <a:rPr lang="en-US" sz="1100" b="1" dirty="0">
                  <a:solidFill>
                    <a:schemeClr val="tx1"/>
                  </a:solidFill>
                  <a:effectLst/>
                  <a:latin typeface="+mj-lt"/>
                </a:rPr>
                <a:t>To insert a picture:</a:t>
              </a:r>
            </a:p>
            <a:p>
              <a:pPr marL="144000" indent="-144000">
                <a:lnSpc>
                  <a:spcPct val="120000"/>
                </a:lnSpc>
                <a:spcAft>
                  <a:spcPts val="600"/>
                </a:spcAft>
                <a:buFont typeface="+mj-lt"/>
                <a:buAutoNum type="arabicPeriod"/>
              </a:pPr>
              <a:r>
                <a:rPr lang="en-US" sz="900" dirty="0">
                  <a:solidFill>
                    <a:schemeClr val="tx1"/>
                  </a:solidFill>
                  <a:effectLst/>
                  <a:latin typeface="+mn-lt"/>
                </a:rPr>
                <a:t>Click on the placeholder for pictures</a:t>
              </a:r>
            </a:p>
            <a:p>
              <a:pPr marL="144000" indent="-144000">
                <a:lnSpc>
                  <a:spcPct val="120000"/>
                </a:lnSpc>
                <a:spcAft>
                  <a:spcPts val="600"/>
                </a:spcAft>
                <a:buFont typeface="+mj-lt"/>
                <a:buAutoNum type="arabicPeriod"/>
              </a:pPr>
              <a:r>
                <a:rPr lang="en-US" sz="900" dirty="0">
                  <a:solidFill>
                    <a:schemeClr val="tx1"/>
                  </a:solidFill>
                  <a:effectLst/>
                  <a:latin typeface="+mn-lt"/>
                </a:rPr>
                <a:t>Open the menu “Insert”</a:t>
              </a:r>
            </a:p>
            <a:p>
              <a:pPr marL="144000" indent="-144000">
                <a:lnSpc>
                  <a:spcPct val="120000"/>
                </a:lnSpc>
                <a:spcAft>
                  <a:spcPts val="600"/>
                </a:spcAft>
                <a:buFont typeface="+mj-lt"/>
                <a:buAutoNum type="arabicPeriod"/>
              </a:pPr>
              <a:r>
                <a:rPr lang="en-US" sz="900" dirty="0">
                  <a:solidFill>
                    <a:schemeClr val="tx1"/>
                  </a:solidFill>
                  <a:effectLst/>
                  <a:latin typeface="+mn-lt"/>
                </a:rPr>
                <a:t>Choose “Pictures” and then the corresponding source where the image </a:t>
              </a:r>
              <a:r>
                <a:rPr lang="en-US" sz="900">
                  <a:solidFill>
                    <a:schemeClr val="tx1"/>
                  </a:solidFill>
                  <a:effectLst/>
                  <a:latin typeface="+mn-lt"/>
                </a:rPr>
                <a:t>is located</a:t>
              </a:r>
              <a:endParaRPr lang="en-US" sz="900" dirty="0">
                <a:solidFill>
                  <a:schemeClr val="tx1"/>
                </a:solidFill>
                <a:latin typeface="+mn-lt"/>
              </a:endParaRPr>
            </a:p>
          </p:txBody>
        </p:sp>
        <p:pic>
          <p:nvPicPr>
            <p:cNvPr id="19" name="Picture 18">
              <a:extLst>
                <a:ext uri="{FF2B5EF4-FFF2-40B4-BE49-F238E27FC236}">
                  <a16:creationId xmlns:a16="http://schemas.microsoft.com/office/drawing/2014/main" id="{B5B5593A-6E6C-DA64-6263-6DB67B6B34B4}"/>
                </a:ext>
              </a:extLst>
            </p:cNvPr>
            <p:cNvPicPr>
              <a:picLocks noChangeAspect="1"/>
            </p:cNvPicPr>
            <p:nvPr userDrawn="1"/>
          </p:nvPicPr>
          <p:blipFill rotWithShape="1">
            <a:blip r:embed="rId4"/>
            <a:srcRect l="8843" r="2395" b="2546"/>
            <a:stretch/>
          </p:blipFill>
          <p:spPr bwMode="gray">
            <a:xfrm>
              <a:off x="-1589806" y="4475212"/>
              <a:ext cx="745332" cy="1122804"/>
            </a:xfrm>
            <a:prstGeom prst="roundRect">
              <a:avLst>
                <a:gd name="adj" fmla="val 3514"/>
              </a:avLst>
            </a:prstGeom>
          </p:spPr>
        </p:pic>
        <p:sp>
          <p:nvSpPr>
            <p:cNvPr id="20" name="TextBox 19">
              <a:extLst>
                <a:ext uri="{FF2B5EF4-FFF2-40B4-BE49-F238E27FC236}">
                  <a16:creationId xmlns:a16="http://schemas.microsoft.com/office/drawing/2014/main" id="{EC983BE9-6EB2-3207-54B9-1904F8E3EE1D}"/>
                </a:ext>
              </a:extLst>
            </p:cNvPr>
            <p:cNvSpPr txBox="1"/>
            <p:nvPr userDrawn="1"/>
          </p:nvSpPr>
          <p:spPr bwMode="gray">
            <a:xfrm>
              <a:off x="-1824880" y="5589240"/>
              <a:ext cx="1715078" cy="864096"/>
            </a:xfrm>
            <a:prstGeom prst="rect">
              <a:avLst/>
            </a:prstGeom>
            <a:noFill/>
          </p:spPr>
          <p:txBody>
            <a:bodyPr wrap="square" lIns="108000" tIns="108000" rIns="108000" bIns="108000">
              <a:noAutofit/>
            </a:bodyPr>
            <a:lstStyle/>
            <a:p>
              <a:pPr marL="144000" indent="-144000">
                <a:spcAft>
                  <a:spcPts val="600"/>
                </a:spcAft>
                <a:buFont typeface="+mj-lt"/>
                <a:buAutoNum type="arabicPeriod" startAt="4"/>
              </a:pPr>
              <a:r>
                <a:rPr lang="en-US" sz="900">
                  <a:solidFill>
                    <a:schemeClr val="tx1"/>
                  </a:solidFill>
                  <a:effectLst/>
                  <a:latin typeface="+mn-lt"/>
                </a:rPr>
                <a:t>Now the image has </a:t>
              </a:r>
              <a:br>
                <a:rPr lang="en-US" sz="900">
                  <a:solidFill>
                    <a:schemeClr val="tx1"/>
                  </a:solidFill>
                  <a:effectLst/>
                  <a:latin typeface="+mn-lt"/>
                </a:rPr>
              </a:br>
              <a:r>
                <a:rPr lang="en-US" sz="900">
                  <a:solidFill>
                    <a:schemeClr val="tx1"/>
                  </a:solidFill>
                  <a:effectLst/>
                  <a:latin typeface="+mn-lt"/>
                </a:rPr>
                <a:t>been loaded into the </a:t>
              </a:r>
              <a:br>
                <a:rPr lang="en-US" sz="900">
                  <a:solidFill>
                    <a:schemeClr val="tx1"/>
                  </a:solidFill>
                  <a:effectLst/>
                  <a:latin typeface="+mn-lt"/>
                </a:rPr>
              </a:br>
              <a:r>
                <a:rPr lang="en-US" sz="900">
                  <a:solidFill>
                    <a:schemeClr val="tx1"/>
                  </a:solidFill>
                  <a:effectLst/>
                  <a:latin typeface="+mn-lt"/>
                </a:rPr>
                <a:t>placeholder.</a:t>
              </a:r>
              <a:endParaRPr lang="en-US" sz="900" dirty="0">
                <a:solidFill>
                  <a:schemeClr val="tx1"/>
                </a:solidFill>
                <a:latin typeface="+mn-lt"/>
              </a:endParaRPr>
            </a:p>
          </p:txBody>
        </p:sp>
      </p:grpSp>
    </p:spTree>
    <p:extLst>
      <p:ext uri="{BB962C8B-B14F-4D97-AF65-F5344CB8AC3E}">
        <p14:creationId xmlns:p14="http://schemas.microsoft.com/office/powerpoint/2010/main" val="859244017"/>
      </p:ext>
    </p:extLst>
  </p:cSld>
  <p:clrMapOvr>
    <a:masterClrMapping/>
  </p:clrMapOvr>
  <p:extLst>
    <p:ext uri="{DCECCB84-F9BA-43D5-87BE-67443E8EF086}">
      <p15:sldGuideLst xmlns:p15="http://schemas.microsoft.com/office/powerpoint/2012/main">
        <p15:guide id="1" pos="1459">
          <p15:clr>
            <a:srgbClr val="FBAE40"/>
          </p15:clr>
        </p15:guide>
        <p15:guide id="2" pos="1277">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 dark with image portrait (1)">
    <p:bg>
      <p:bgPr>
        <a:solidFill>
          <a:schemeClr val="bg2"/>
        </a:solidFill>
        <a:effectLst/>
      </p:bgPr>
    </p:bg>
    <p:spTree>
      <p:nvGrpSpPr>
        <p:cNvPr id="1" name=""/>
        <p:cNvGrpSpPr/>
        <p:nvPr/>
      </p:nvGrpSpPr>
      <p:grpSpPr>
        <a:xfrm>
          <a:off x="0" y="0"/>
          <a:ext cx="0" cy="0"/>
          <a:chOff x="0" y="0"/>
          <a:chExt cx="0" cy="0"/>
        </a:xfrm>
      </p:grpSpPr>
      <p:sp>
        <p:nvSpPr>
          <p:cNvPr id="12" name="Titel 11"/>
          <p:cNvSpPr>
            <a:spLocks noGrp="1"/>
          </p:cNvSpPr>
          <p:nvPr>
            <p:ph type="title" hasCustomPrompt="1"/>
          </p:nvPr>
        </p:nvSpPr>
        <p:spPr bwMode="gray">
          <a:xfrm>
            <a:off x="479425" y="477000"/>
            <a:ext cx="5472114" cy="720000"/>
          </a:xfrm>
        </p:spPr>
        <p:txBody>
          <a:bodyPr/>
          <a:lstStyle>
            <a:lvl1pPr>
              <a:defRPr>
                <a:solidFill>
                  <a:schemeClr val="tx2"/>
                </a:solidFill>
              </a:defRPr>
            </a:lvl1pPr>
          </a:lstStyle>
          <a:p>
            <a:r>
              <a:rPr lang="en-US" dirty="0" err="1"/>
              <a:t>Folientitel</a:t>
            </a:r>
            <a:endParaRPr lang="en-US" dirty="0"/>
          </a:p>
        </p:txBody>
      </p:sp>
      <p:sp>
        <p:nvSpPr>
          <p:cNvPr id="3" name="Inhaltsplatzhalter 2"/>
          <p:cNvSpPr>
            <a:spLocks noGrp="1"/>
          </p:cNvSpPr>
          <p:nvPr>
            <p:ph idx="1" hasCustomPrompt="1"/>
          </p:nvPr>
        </p:nvSpPr>
        <p:spPr bwMode="gray">
          <a:xfrm>
            <a:off x="479424" y="1412876"/>
            <a:ext cx="5472113" cy="4392000"/>
          </a:xfrm>
        </p:spPr>
        <p:txBody>
          <a:bodyPr/>
          <a:lstStyle>
            <a:lvl1pPr>
              <a:buClr>
                <a:schemeClr val="tx2"/>
              </a:buClr>
              <a:defRPr>
                <a:solidFill>
                  <a:schemeClr val="bg1"/>
                </a:solidFill>
              </a:defRPr>
            </a:lvl1pPr>
            <a:lvl2pPr>
              <a:buClr>
                <a:schemeClr val="tx2"/>
              </a:buClr>
              <a:defRPr>
                <a:solidFill>
                  <a:schemeClr val="bg1"/>
                </a:solidFill>
              </a:defRPr>
            </a:lvl2pPr>
            <a:lvl3pPr>
              <a:buClr>
                <a:schemeClr val="tx2"/>
              </a:buClr>
              <a:defRPr>
                <a:solidFill>
                  <a:schemeClr val="bg1"/>
                </a:solidFill>
              </a:defRPr>
            </a:lvl3pPr>
            <a:lvl4pPr>
              <a:buClr>
                <a:schemeClr val="tx2"/>
              </a:buClr>
              <a:defRPr>
                <a:solidFill>
                  <a:schemeClr val="bg1"/>
                </a:solidFill>
              </a:defRPr>
            </a:lvl4pPr>
            <a:lvl5pPr>
              <a:buClr>
                <a:schemeClr val="tx2"/>
              </a:buClr>
              <a:defRPr>
                <a:solidFill>
                  <a:schemeClr val="bg1"/>
                </a:solidFill>
              </a:defRPr>
            </a:lvl5pPr>
            <a:lvl6pPr>
              <a:buClr>
                <a:schemeClr val="tx2"/>
              </a:buClr>
              <a:defRPr>
                <a:solidFill>
                  <a:schemeClr val="bg1"/>
                </a:solidFill>
              </a:defRPr>
            </a:lvl6pPr>
            <a:lvl7pPr>
              <a:buClr>
                <a:schemeClr val="tx2"/>
              </a:buClr>
              <a:defRPr>
                <a:solidFill>
                  <a:schemeClr val="bg1"/>
                </a:solidFill>
              </a:defRPr>
            </a:lvl7pPr>
            <a:lvl8pPr>
              <a:buClr>
                <a:schemeClr val="tx2"/>
              </a:buClr>
              <a:defRPr>
                <a:solidFill>
                  <a:schemeClr val="bg1"/>
                </a:solidFill>
              </a:defRPr>
            </a:lvl8pPr>
            <a:lvl9pPr>
              <a:buClr>
                <a:schemeClr val="tx2"/>
              </a:buClr>
              <a:defRPr>
                <a:solidFill>
                  <a:schemeClr val="bg1"/>
                </a:solidFill>
              </a:defRPr>
            </a:lvl9pPr>
          </a:lstStyle>
          <a:p>
            <a:pPr lvl="0"/>
            <a:r>
              <a:rPr lang="en-US"/>
              <a:t>Edit text by clicking. Use the "Increase/decrease list level" buttons on the Start tab to switch between the set up text levels. For an optional subheading, set the text in bold.</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8" name="Textplatzhalter 7"/>
          <p:cNvSpPr>
            <a:spLocks noGrp="1"/>
          </p:cNvSpPr>
          <p:nvPr>
            <p:ph type="body" sz="quarter" idx="13" hasCustomPrompt="1"/>
          </p:nvPr>
        </p:nvSpPr>
        <p:spPr bwMode="gray">
          <a:xfrm>
            <a:off x="480000" y="5805280"/>
            <a:ext cx="5472000" cy="144000"/>
          </a:xfrm>
        </p:spPr>
        <p:txBody>
          <a:bodyPr anchor="b"/>
          <a:lstStyle>
            <a:lvl1pPr marL="0" indent="0">
              <a:lnSpc>
                <a:spcPct val="100000"/>
              </a:lnSpc>
              <a:spcBef>
                <a:spcPts val="0"/>
              </a:spcBef>
              <a:spcAft>
                <a:spcPts val="0"/>
              </a:spcAft>
              <a:buFont typeface="Arial" panose="020B0604020202020204" pitchFamily="34" charset="0"/>
              <a:buNone/>
              <a:defRPr sz="800" b="0">
                <a:solidFill>
                  <a:schemeClr val="bg1"/>
                </a:solidFill>
              </a:defRPr>
            </a:lvl1pPr>
            <a:lvl2pPr marL="0" indent="0">
              <a:lnSpc>
                <a:spcPct val="100000"/>
              </a:lnSpc>
              <a:spcBef>
                <a:spcPts val="0"/>
              </a:spcBef>
              <a:spcAft>
                <a:spcPts val="0"/>
              </a:spcAft>
              <a:buFont typeface="Arial" panose="020B0604020202020204" pitchFamily="34" charset="0"/>
              <a:buNone/>
              <a:defRPr sz="800" b="0">
                <a:solidFill>
                  <a:schemeClr val="bg1"/>
                </a:solidFill>
              </a:defRPr>
            </a:lvl2pPr>
            <a:lvl3pPr marL="0" indent="0">
              <a:lnSpc>
                <a:spcPct val="100000"/>
              </a:lnSpc>
              <a:spcBef>
                <a:spcPts val="0"/>
              </a:spcBef>
              <a:spcAft>
                <a:spcPts val="0"/>
              </a:spcAft>
              <a:buNone/>
              <a:defRPr sz="800" b="0">
                <a:solidFill>
                  <a:schemeClr val="bg1"/>
                </a:solidFill>
              </a:defRPr>
            </a:lvl3pPr>
            <a:lvl4pPr marL="0" indent="0">
              <a:lnSpc>
                <a:spcPct val="100000"/>
              </a:lnSpc>
              <a:spcBef>
                <a:spcPts val="0"/>
              </a:spcBef>
              <a:spcAft>
                <a:spcPts val="0"/>
              </a:spcAft>
              <a:buNone/>
              <a:defRPr sz="800" b="0">
                <a:solidFill>
                  <a:schemeClr val="bg1"/>
                </a:solidFill>
              </a:defRPr>
            </a:lvl4pPr>
            <a:lvl5pPr marL="0" indent="0">
              <a:lnSpc>
                <a:spcPct val="100000"/>
              </a:lnSpc>
              <a:spcBef>
                <a:spcPts val="0"/>
              </a:spcBef>
              <a:spcAft>
                <a:spcPts val="0"/>
              </a:spcAft>
              <a:buNone/>
              <a:defRPr sz="800" b="0">
                <a:solidFill>
                  <a:schemeClr val="bg1"/>
                </a:solidFill>
              </a:defRPr>
            </a:lvl5pPr>
            <a:lvl6pPr marL="0" indent="0">
              <a:lnSpc>
                <a:spcPct val="100000"/>
              </a:lnSpc>
              <a:spcBef>
                <a:spcPts val="0"/>
              </a:spcBef>
              <a:spcAft>
                <a:spcPts val="0"/>
              </a:spcAft>
              <a:buNone/>
              <a:defRPr sz="800" b="0">
                <a:solidFill>
                  <a:schemeClr val="bg1"/>
                </a:solidFill>
              </a:defRPr>
            </a:lvl6pPr>
            <a:lvl7pPr marL="0" indent="0">
              <a:lnSpc>
                <a:spcPct val="100000"/>
              </a:lnSpc>
              <a:spcBef>
                <a:spcPts val="0"/>
              </a:spcBef>
              <a:spcAft>
                <a:spcPts val="0"/>
              </a:spcAft>
              <a:buNone/>
              <a:defRPr sz="800" b="0">
                <a:solidFill>
                  <a:schemeClr val="bg1"/>
                </a:solidFill>
              </a:defRPr>
            </a:lvl7pPr>
            <a:lvl8pPr marL="0" indent="0">
              <a:lnSpc>
                <a:spcPct val="100000"/>
              </a:lnSpc>
              <a:spcBef>
                <a:spcPts val="0"/>
              </a:spcBef>
              <a:spcAft>
                <a:spcPts val="0"/>
              </a:spcAft>
              <a:buNone/>
              <a:defRPr sz="800" b="0">
                <a:solidFill>
                  <a:schemeClr val="bg1"/>
                </a:solidFill>
              </a:defRPr>
            </a:lvl8pPr>
            <a:lvl9pPr marL="0" indent="0">
              <a:lnSpc>
                <a:spcPct val="100000"/>
              </a:lnSpc>
              <a:spcBef>
                <a:spcPts val="0"/>
              </a:spcBef>
              <a:spcAft>
                <a:spcPts val="0"/>
              </a:spcAft>
              <a:buNone/>
              <a:defRPr sz="800" b="0">
                <a:solidFill>
                  <a:schemeClr val="bg1"/>
                </a:solidFill>
              </a:defRPr>
            </a:lvl9pPr>
          </a:lstStyle>
          <a:p>
            <a:pPr lvl="0"/>
            <a:r>
              <a:rPr lang="en-US" dirty="0"/>
              <a:t>Footnote/Source</a:t>
            </a:r>
          </a:p>
        </p:txBody>
      </p:sp>
      <p:sp>
        <p:nvSpPr>
          <p:cNvPr id="7" name="Bildplatzhalter 10">
            <a:extLst>
              <a:ext uri="{FF2B5EF4-FFF2-40B4-BE49-F238E27FC236}">
                <a16:creationId xmlns:a16="http://schemas.microsoft.com/office/drawing/2014/main" id="{BB620B58-DC4D-ABB4-B16A-92C43E6933B4}"/>
              </a:ext>
            </a:extLst>
          </p:cNvPr>
          <p:cNvSpPr>
            <a:spLocks noGrp="1"/>
          </p:cNvSpPr>
          <p:nvPr>
            <p:ph type="pic" sz="quarter" idx="10" hasCustomPrompt="1"/>
          </p:nvPr>
        </p:nvSpPr>
        <p:spPr bwMode="gray">
          <a:xfrm>
            <a:off x="6240463" y="0"/>
            <a:ext cx="5951536" cy="6858000"/>
          </a:xfrm>
          <a:solidFill>
            <a:srgbClr val="E5E3DE"/>
          </a:solidFill>
        </p:spPr>
        <p:txBody>
          <a:bodyPr tIns="720000" anchor="ctr" anchorCtr="0"/>
          <a:lstStyle>
            <a:lvl1pPr marL="0" indent="0" algn="ctr">
              <a:spcBef>
                <a:spcPts val="0"/>
              </a:spcBef>
              <a:spcAft>
                <a:spcPts val="0"/>
              </a:spcAft>
              <a:buFontTx/>
              <a:buNone/>
              <a:tabLst/>
              <a:defRPr sz="1200" b="0">
                <a:solidFill>
                  <a:schemeClr val="tx1"/>
                </a:solidFill>
              </a:defRPr>
            </a:lvl1pPr>
            <a:lvl2pPr marL="0" indent="0" algn="ctr">
              <a:spcBef>
                <a:spcPts val="0"/>
              </a:spcBef>
              <a:spcAft>
                <a:spcPts val="0"/>
              </a:spcAft>
              <a:buFontTx/>
              <a:buNone/>
              <a:tabLst/>
              <a:defRPr sz="1200" b="0"/>
            </a:lvl2pPr>
            <a:lvl3pPr marL="0" indent="0" algn="ctr">
              <a:spcBef>
                <a:spcPts val="0"/>
              </a:spcBef>
              <a:spcAft>
                <a:spcPts val="0"/>
              </a:spcAft>
              <a:buFontTx/>
              <a:buNone/>
              <a:tabLst/>
              <a:defRPr sz="1200" b="0"/>
            </a:lvl3pPr>
            <a:lvl4pPr marL="0" indent="0" algn="ctr">
              <a:spcBef>
                <a:spcPts val="0"/>
              </a:spcBef>
              <a:spcAft>
                <a:spcPts val="0"/>
              </a:spcAft>
              <a:buFontTx/>
              <a:buNone/>
              <a:tabLst/>
              <a:defRPr sz="1200" b="0"/>
            </a:lvl4pPr>
            <a:lvl5pPr marL="0" indent="0" algn="ctr">
              <a:spcBef>
                <a:spcPts val="0"/>
              </a:spcBef>
              <a:spcAft>
                <a:spcPts val="0"/>
              </a:spcAft>
              <a:buFontTx/>
              <a:buNone/>
              <a:tabLst/>
              <a:defRPr sz="1200" b="0"/>
            </a:lvl5pPr>
            <a:lvl6pPr marL="0" indent="0" algn="ctr">
              <a:spcBef>
                <a:spcPts val="0"/>
              </a:spcBef>
              <a:spcAft>
                <a:spcPts val="0"/>
              </a:spcAft>
              <a:buFontTx/>
              <a:buNone/>
              <a:tabLst/>
              <a:defRPr sz="1200" b="0"/>
            </a:lvl6pPr>
            <a:lvl7pPr marL="0" indent="0" algn="ctr">
              <a:spcBef>
                <a:spcPts val="0"/>
              </a:spcBef>
              <a:spcAft>
                <a:spcPts val="0"/>
              </a:spcAft>
              <a:buFontTx/>
              <a:buNone/>
              <a:tabLst/>
              <a:defRPr sz="1200" b="0"/>
            </a:lvl7pPr>
            <a:lvl8pPr marL="0" indent="0" algn="ctr">
              <a:spcBef>
                <a:spcPts val="0"/>
              </a:spcBef>
              <a:spcAft>
                <a:spcPts val="0"/>
              </a:spcAft>
              <a:buFontTx/>
              <a:buNone/>
              <a:tabLst/>
              <a:defRPr sz="1200" b="0"/>
            </a:lvl8pPr>
            <a:lvl9pPr marL="0" indent="0" algn="ctr">
              <a:spcBef>
                <a:spcPts val="0"/>
              </a:spcBef>
              <a:spcAft>
                <a:spcPts val="0"/>
              </a:spcAft>
              <a:buFontTx/>
              <a:buNone/>
              <a:tabLst/>
              <a:defRPr sz="1200" b="0"/>
            </a:lvl9pPr>
          </a:lstStyle>
          <a:p>
            <a:pPr lvl="0"/>
            <a:r>
              <a:rPr lang="en-US" dirty="0"/>
              <a:t>Add picture</a:t>
            </a:r>
          </a:p>
        </p:txBody>
      </p:sp>
      <p:sp>
        <p:nvSpPr>
          <p:cNvPr id="9" name="Fußzeilenplatzhalter 8">
            <a:extLst>
              <a:ext uri="{FF2B5EF4-FFF2-40B4-BE49-F238E27FC236}">
                <a16:creationId xmlns:a16="http://schemas.microsoft.com/office/drawing/2014/main" id="{DD2A017B-395B-34E7-2458-B410A50C8516}"/>
              </a:ext>
            </a:extLst>
          </p:cNvPr>
          <p:cNvSpPr>
            <a:spLocks noGrp="1"/>
          </p:cNvSpPr>
          <p:nvPr>
            <p:ph type="ftr" sz="quarter" idx="14"/>
          </p:nvPr>
        </p:nvSpPr>
        <p:spPr bwMode="gray"/>
        <p:txBody>
          <a:bodyPr/>
          <a:lstStyle>
            <a:lvl1pPr>
              <a:defRPr>
                <a:solidFill>
                  <a:schemeClr val="bg1"/>
                </a:solidFill>
              </a:defRPr>
            </a:lvl1pPr>
          </a:lstStyle>
          <a:p>
            <a:r>
              <a:rPr lang="en-US"/>
              <a:t>DSO Live Demo   |    ONLY FOR INTERNAL USE</a:t>
            </a:r>
            <a:endParaRPr lang="en-US" dirty="0"/>
          </a:p>
        </p:txBody>
      </p:sp>
      <p:sp>
        <p:nvSpPr>
          <p:cNvPr id="10" name="Foliennummernplatzhalter 9">
            <a:extLst>
              <a:ext uri="{FF2B5EF4-FFF2-40B4-BE49-F238E27FC236}">
                <a16:creationId xmlns:a16="http://schemas.microsoft.com/office/drawing/2014/main" id="{94D61AF6-E14A-F199-9F75-3E049334E961}"/>
              </a:ext>
            </a:extLst>
          </p:cNvPr>
          <p:cNvSpPr>
            <a:spLocks noGrp="1"/>
          </p:cNvSpPr>
          <p:nvPr>
            <p:ph type="sldNum" sz="quarter" idx="15"/>
          </p:nvPr>
        </p:nvSpPr>
        <p:spPr bwMode="gray"/>
        <p:txBody>
          <a:bodyPr/>
          <a:lstStyle>
            <a:lvl1pPr>
              <a:defRPr>
                <a:solidFill>
                  <a:schemeClr val="bg1"/>
                </a:solidFill>
              </a:defRPr>
            </a:lvl1pPr>
          </a:lstStyle>
          <a:p>
            <a:fld id="{8FF9B0DE-3FEB-4AA0-B465-B80EF7C1333D}" type="slidenum">
              <a:rPr lang="en-US" smtClean="0"/>
              <a:pPr/>
              <a:t>‹#›</a:t>
            </a:fld>
            <a:endParaRPr lang="en-US" dirty="0"/>
          </a:p>
        </p:txBody>
      </p:sp>
      <p:pic>
        <p:nvPicPr>
          <p:cNvPr id="6" name="Grafik 5">
            <a:extLst>
              <a:ext uri="{FF2B5EF4-FFF2-40B4-BE49-F238E27FC236}">
                <a16:creationId xmlns:a16="http://schemas.microsoft.com/office/drawing/2014/main" id="{8F1C8E5E-1DF3-5390-67F1-46733FD7009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bwMode="gray">
          <a:xfrm>
            <a:off x="479424" y="6165000"/>
            <a:ext cx="1234800" cy="372727"/>
          </a:xfrm>
          <a:prstGeom prst="rect">
            <a:avLst/>
          </a:prstGeom>
        </p:spPr>
      </p:pic>
      <p:grpSp>
        <p:nvGrpSpPr>
          <p:cNvPr id="17" name="Group 16">
            <a:extLst>
              <a:ext uri="{FF2B5EF4-FFF2-40B4-BE49-F238E27FC236}">
                <a16:creationId xmlns:a16="http://schemas.microsoft.com/office/drawing/2014/main" id="{78C86180-AB79-4834-665E-69ECBDACDBFA}"/>
              </a:ext>
              <a:ext uri="{C183D7F6-B498-43B3-948B-1728B52AA6E4}">
                <adec:decorative xmlns:adec="http://schemas.microsoft.com/office/drawing/2017/decorative" val="1"/>
              </a:ext>
            </a:extLst>
          </p:cNvPr>
          <p:cNvGrpSpPr/>
          <p:nvPr userDrawn="1"/>
        </p:nvGrpSpPr>
        <p:grpSpPr bwMode="gray">
          <a:xfrm>
            <a:off x="-1896888" y="0"/>
            <a:ext cx="1715078" cy="3744416"/>
            <a:chOff x="-1824880" y="2708920"/>
            <a:chExt cx="1715078" cy="3744416"/>
          </a:xfrm>
        </p:grpSpPr>
        <p:sp>
          <p:nvSpPr>
            <p:cNvPr id="18" name="TextBox 17">
              <a:extLst>
                <a:ext uri="{FF2B5EF4-FFF2-40B4-BE49-F238E27FC236}">
                  <a16:creationId xmlns:a16="http://schemas.microsoft.com/office/drawing/2014/main" id="{6EE62970-DA69-216C-E19E-55BF4225BE20}"/>
                </a:ext>
              </a:extLst>
            </p:cNvPr>
            <p:cNvSpPr txBox="1"/>
            <p:nvPr userDrawn="1"/>
          </p:nvSpPr>
          <p:spPr bwMode="gray">
            <a:xfrm>
              <a:off x="-1824880" y="2708920"/>
              <a:ext cx="1715078" cy="3744416"/>
            </a:xfrm>
            <a:prstGeom prst="rect">
              <a:avLst/>
            </a:prstGeom>
            <a:solidFill>
              <a:schemeClr val="bg1"/>
            </a:solidFill>
          </p:spPr>
          <p:txBody>
            <a:bodyPr wrap="square" lIns="108000" tIns="108000" rIns="108000" bIns="108000">
              <a:noAutofit/>
            </a:bodyPr>
            <a:lstStyle/>
            <a:p>
              <a:pPr>
                <a:lnSpc>
                  <a:spcPct val="120000"/>
                </a:lnSpc>
                <a:spcAft>
                  <a:spcPts val="600"/>
                </a:spcAft>
              </a:pPr>
              <a:r>
                <a:rPr lang="en-US" sz="1100" b="1" dirty="0">
                  <a:solidFill>
                    <a:schemeClr val="tx1"/>
                  </a:solidFill>
                  <a:effectLst/>
                  <a:latin typeface="+mj-lt"/>
                </a:rPr>
                <a:t>To insert a picture:</a:t>
              </a:r>
            </a:p>
            <a:p>
              <a:pPr marL="144000" indent="-144000">
                <a:lnSpc>
                  <a:spcPct val="120000"/>
                </a:lnSpc>
                <a:spcAft>
                  <a:spcPts val="600"/>
                </a:spcAft>
                <a:buFont typeface="+mj-lt"/>
                <a:buAutoNum type="arabicPeriod"/>
              </a:pPr>
              <a:r>
                <a:rPr lang="en-US" sz="900" dirty="0">
                  <a:solidFill>
                    <a:schemeClr val="tx1"/>
                  </a:solidFill>
                  <a:effectLst/>
                  <a:latin typeface="+mn-lt"/>
                </a:rPr>
                <a:t>Click on the placeholder for pictures</a:t>
              </a:r>
            </a:p>
            <a:p>
              <a:pPr marL="144000" indent="-144000">
                <a:lnSpc>
                  <a:spcPct val="120000"/>
                </a:lnSpc>
                <a:spcAft>
                  <a:spcPts val="600"/>
                </a:spcAft>
                <a:buFont typeface="+mj-lt"/>
                <a:buAutoNum type="arabicPeriod"/>
              </a:pPr>
              <a:r>
                <a:rPr lang="en-US" sz="900" dirty="0">
                  <a:solidFill>
                    <a:schemeClr val="tx1"/>
                  </a:solidFill>
                  <a:effectLst/>
                  <a:latin typeface="+mn-lt"/>
                </a:rPr>
                <a:t>Open the menu “Insert”</a:t>
              </a:r>
            </a:p>
            <a:p>
              <a:pPr marL="144000" indent="-144000">
                <a:lnSpc>
                  <a:spcPct val="120000"/>
                </a:lnSpc>
                <a:spcAft>
                  <a:spcPts val="600"/>
                </a:spcAft>
                <a:buFont typeface="+mj-lt"/>
                <a:buAutoNum type="arabicPeriod"/>
              </a:pPr>
              <a:r>
                <a:rPr lang="en-US" sz="900" dirty="0">
                  <a:solidFill>
                    <a:schemeClr val="tx1"/>
                  </a:solidFill>
                  <a:effectLst/>
                  <a:latin typeface="+mn-lt"/>
                </a:rPr>
                <a:t>Choose “Pictures” and then the corresponding source where the image </a:t>
              </a:r>
              <a:r>
                <a:rPr lang="en-US" sz="900">
                  <a:solidFill>
                    <a:schemeClr val="tx1"/>
                  </a:solidFill>
                  <a:effectLst/>
                  <a:latin typeface="+mn-lt"/>
                </a:rPr>
                <a:t>is located</a:t>
              </a:r>
              <a:endParaRPr lang="en-US" sz="900" dirty="0">
                <a:solidFill>
                  <a:schemeClr val="tx1"/>
                </a:solidFill>
                <a:latin typeface="+mn-lt"/>
              </a:endParaRPr>
            </a:p>
          </p:txBody>
        </p:sp>
        <p:pic>
          <p:nvPicPr>
            <p:cNvPr id="19" name="Picture 18">
              <a:extLst>
                <a:ext uri="{FF2B5EF4-FFF2-40B4-BE49-F238E27FC236}">
                  <a16:creationId xmlns:a16="http://schemas.microsoft.com/office/drawing/2014/main" id="{704E9497-F690-B6F9-BDBD-881382543791}"/>
                </a:ext>
              </a:extLst>
            </p:cNvPr>
            <p:cNvPicPr>
              <a:picLocks noChangeAspect="1"/>
            </p:cNvPicPr>
            <p:nvPr userDrawn="1"/>
          </p:nvPicPr>
          <p:blipFill rotWithShape="1">
            <a:blip r:embed="rId4"/>
            <a:srcRect l="8843" r="2395" b="2546"/>
            <a:stretch/>
          </p:blipFill>
          <p:spPr bwMode="gray">
            <a:xfrm>
              <a:off x="-1589806" y="4475212"/>
              <a:ext cx="745332" cy="1122804"/>
            </a:xfrm>
            <a:prstGeom prst="roundRect">
              <a:avLst>
                <a:gd name="adj" fmla="val 3514"/>
              </a:avLst>
            </a:prstGeom>
          </p:spPr>
        </p:pic>
        <p:sp>
          <p:nvSpPr>
            <p:cNvPr id="20" name="TextBox 19">
              <a:extLst>
                <a:ext uri="{FF2B5EF4-FFF2-40B4-BE49-F238E27FC236}">
                  <a16:creationId xmlns:a16="http://schemas.microsoft.com/office/drawing/2014/main" id="{B010D4C6-8495-8FBA-8744-C69458EFC7C2}"/>
                </a:ext>
              </a:extLst>
            </p:cNvPr>
            <p:cNvSpPr txBox="1"/>
            <p:nvPr userDrawn="1"/>
          </p:nvSpPr>
          <p:spPr bwMode="gray">
            <a:xfrm>
              <a:off x="-1824880" y="5589240"/>
              <a:ext cx="1715078" cy="864096"/>
            </a:xfrm>
            <a:prstGeom prst="rect">
              <a:avLst/>
            </a:prstGeom>
            <a:noFill/>
          </p:spPr>
          <p:txBody>
            <a:bodyPr wrap="square" lIns="108000" tIns="108000" rIns="108000" bIns="108000">
              <a:noAutofit/>
            </a:bodyPr>
            <a:lstStyle/>
            <a:p>
              <a:pPr marL="144000" indent="-144000">
                <a:spcAft>
                  <a:spcPts val="600"/>
                </a:spcAft>
                <a:buFont typeface="+mj-lt"/>
                <a:buAutoNum type="arabicPeriod" startAt="4"/>
              </a:pPr>
              <a:r>
                <a:rPr lang="en-US" sz="900">
                  <a:solidFill>
                    <a:schemeClr val="tx1"/>
                  </a:solidFill>
                  <a:effectLst/>
                  <a:latin typeface="+mn-lt"/>
                </a:rPr>
                <a:t>Now the image has </a:t>
              </a:r>
              <a:br>
                <a:rPr lang="en-US" sz="900">
                  <a:solidFill>
                    <a:schemeClr val="tx1"/>
                  </a:solidFill>
                  <a:effectLst/>
                  <a:latin typeface="+mn-lt"/>
                </a:rPr>
              </a:br>
              <a:r>
                <a:rPr lang="en-US" sz="900">
                  <a:solidFill>
                    <a:schemeClr val="tx1"/>
                  </a:solidFill>
                  <a:effectLst/>
                  <a:latin typeface="+mn-lt"/>
                </a:rPr>
                <a:t>been loaded into the </a:t>
              </a:r>
              <a:br>
                <a:rPr lang="en-US" sz="900">
                  <a:solidFill>
                    <a:schemeClr val="tx1"/>
                  </a:solidFill>
                  <a:effectLst/>
                  <a:latin typeface="+mn-lt"/>
                </a:rPr>
              </a:br>
              <a:r>
                <a:rPr lang="en-US" sz="900">
                  <a:solidFill>
                    <a:schemeClr val="tx1"/>
                  </a:solidFill>
                  <a:effectLst/>
                  <a:latin typeface="+mn-lt"/>
                </a:rPr>
                <a:t>placeholder.</a:t>
              </a:r>
              <a:endParaRPr lang="en-US" sz="900" dirty="0">
                <a:solidFill>
                  <a:schemeClr val="tx1"/>
                </a:solidFill>
                <a:latin typeface="+mn-lt"/>
              </a:endParaRPr>
            </a:p>
          </p:txBody>
        </p:sp>
      </p:grpSp>
    </p:spTree>
    <p:extLst>
      <p:ext uri="{BB962C8B-B14F-4D97-AF65-F5344CB8AC3E}">
        <p14:creationId xmlns:p14="http://schemas.microsoft.com/office/powerpoint/2010/main" val="1730585212"/>
      </p:ext>
    </p:extLst>
  </p:cSld>
  <p:clrMapOvr>
    <a:masterClrMapping/>
  </p:clrMapOvr>
  <p:extLst>
    <p:ext uri="{DCECCB84-F9BA-43D5-87BE-67443E8EF086}">
      <p15:sldGuideLst xmlns:p15="http://schemas.microsoft.com/office/powerpoint/2012/main">
        <p15:guide id="1" pos="3931">
          <p15:clr>
            <a:srgbClr val="FBAE40"/>
          </p15:clr>
        </p15:guide>
        <p15:guide id="2" pos="3749">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ntent dark with image portrait (2)">
    <p:bg>
      <p:bgPr>
        <a:solidFill>
          <a:schemeClr val="bg2"/>
        </a:solidFill>
        <a:effectLst/>
      </p:bgPr>
    </p:bg>
    <p:spTree>
      <p:nvGrpSpPr>
        <p:cNvPr id="1" name=""/>
        <p:cNvGrpSpPr/>
        <p:nvPr/>
      </p:nvGrpSpPr>
      <p:grpSpPr>
        <a:xfrm>
          <a:off x="0" y="0"/>
          <a:ext cx="0" cy="0"/>
          <a:chOff x="0" y="0"/>
          <a:chExt cx="0" cy="0"/>
        </a:xfrm>
      </p:grpSpPr>
      <p:sp>
        <p:nvSpPr>
          <p:cNvPr id="12" name="Titel 11"/>
          <p:cNvSpPr>
            <a:spLocks noGrp="1"/>
          </p:cNvSpPr>
          <p:nvPr>
            <p:ph type="title" hasCustomPrompt="1"/>
          </p:nvPr>
        </p:nvSpPr>
        <p:spPr bwMode="gray">
          <a:xfrm>
            <a:off x="479424" y="477000"/>
            <a:ext cx="7380289" cy="720000"/>
          </a:xfrm>
        </p:spPr>
        <p:txBody>
          <a:bodyPr/>
          <a:lstStyle>
            <a:lvl1pPr>
              <a:defRPr>
                <a:solidFill>
                  <a:schemeClr val="tx2"/>
                </a:solidFill>
              </a:defRPr>
            </a:lvl1pPr>
          </a:lstStyle>
          <a:p>
            <a:r>
              <a:rPr lang="en-US" dirty="0" err="1"/>
              <a:t>Folientitel</a:t>
            </a:r>
            <a:endParaRPr lang="en-US" dirty="0"/>
          </a:p>
        </p:txBody>
      </p:sp>
      <p:sp>
        <p:nvSpPr>
          <p:cNvPr id="3" name="Inhaltsplatzhalter 2"/>
          <p:cNvSpPr>
            <a:spLocks noGrp="1"/>
          </p:cNvSpPr>
          <p:nvPr>
            <p:ph idx="1" hasCustomPrompt="1"/>
          </p:nvPr>
        </p:nvSpPr>
        <p:spPr bwMode="gray">
          <a:xfrm>
            <a:off x="479424" y="1412876"/>
            <a:ext cx="7380289" cy="4392000"/>
          </a:xfrm>
        </p:spPr>
        <p:txBody>
          <a:bodyPr/>
          <a:lstStyle>
            <a:lvl1pPr>
              <a:buClr>
                <a:schemeClr val="tx2"/>
              </a:buClr>
              <a:defRPr>
                <a:solidFill>
                  <a:schemeClr val="bg1"/>
                </a:solidFill>
              </a:defRPr>
            </a:lvl1pPr>
            <a:lvl2pPr>
              <a:buClr>
                <a:schemeClr val="tx2"/>
              </a:buClr>
              <a:defRPr>
                <a:solidFill>
                  <a:schemeClr val="bg1"/>
                </a:solidFill>
              </a:defRPr>
            </a:lvl2pPr>
            <a:lvl3pPr>
              <a:buClr>
                <a:schemeClr val="tx2"/>
              </a:buClr>
              <a:defRPr>
                <a:solidFill>
                  <a:schemeClr val="bg1"/>
                </a:solidFill>
              </a:defRPr>
            </a:lvl3pPr>
            <a:lvl4pPr>
              <a:buClr>
                <a:schemeClr val="tx2"/>
              </a:buClr>
              <a:defRPr>
                <a:solidFill>
                  <a:schemeClr val="bg1"/>
                </a:solidFill>
              </a:defRPr>
            </a:lvl4pPr>
            <a:lvl5pPr>
              <a:buClr>
                <a:schemeClr val="tx2"/>
              </a:buClr>
              <a:defRPr>
                <a:solidFill>
                  <a:schemeClr val="bg1"/>
                </a:solidFill>
              </a:defRPr>
            </a:lvl5pPr>
            <a:lvl6pPr>
              <a:buClr>
                <a:schemeClr val="tx2"/>
              </a:buClr>
              <a:defRPr>
                <a:solidFill>
                  <a:schemeClr val="bg1"/>
                </a:solidFill>
              </a:defRPr>
            </a:lvl6pPr>
            <a:lvl7pPr>
              <a:buClr>
                <a:schemeClr val="tx2"/>
              </a:buClr>
              <a:defRPr>
                <a:solidFill>
                  <a:schemeClr val="bg1"/>
                </a:solidFill>
              </a:defRPr>
            </a:lvl7pPr>
            <a:lvl8pPr>
              <a:buClr>
                <a:schemeClr val="tx2"/>
              </a:buClr>
              <a:defRPr>
                <a:solidFill>
                  <a:schemeClr val="bg1"/>
                </a:solidFill>
              </a:defRPr>
            </a:lvl8pPr>
            <a:lvl9pPr>
              <a:buClr>
                <a:schemeClr val="tx2"/>
              </a:buClr>
              <a:defRPr>
                <a:solidFill>
                  <a:schemeClr val="bg1"/>
                </a:solidFill>
              </a:defRPr>
            </a:lvl9pPr>
          </a:lstStyle>
          <a:p>
            <a:pPr lvl="0"/>
            <a:r>
              <a:rPr lang="en-US"/>
              <a:t>Edit text by clicking. Use the "Increase/decrease list level" buttons on the Start tab to switch between the set up text levels. For an optional subheading, set the text in bold.</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8" name="Textplatzhalter 7"/>
          <p:cNvSpPr>
            <a:spLocks noGrp="1"/>
          </p:cNvSpPr>
          <p:nvPr>
            <p:ph type="body" sz="quarter" idx="13" hasCustomPrompt="1"/>
          </p:nvPr>
        </p:nvSpPr>
        <p:spPr bwMode="gray">
          <a:xfrm>
            <a:off x="479999" y="5805264"/>
            <a:ext cx="7379713" cy="144000"/>
          </a:xfrm>
        </p:spPr>
        <p:txBody>
          <a:bodyPr anchor="b"/>
          <a:lstStyle>
            <a:lvl1pPr marL="0" indent="0">
              <a:lnSpc>
                <a:spcPct val="100000"/>
              </a:lnSpc>
              <a:spcBef>
                <a:spcPts val="0"/>
              </a:spcBef>
              <a:spcAft>
                <a:spcPts val="0"/>
              </a:spcAft>
              <a:buFont typeface="Arial" panose="020B0604020202020204" pitchFamily="34" charset="0"/>
              <a:buNone/>
              <a:defRPr sz="800" b="0">
                <a:solidFill>
                  <a:schemeClr val="bg1"/>
                </a:solidFill>
              </a:defRPr>
            </a:lvl1pPr>
            <a:lvl2pPr marL="0" indent="0">
              <a:lnSpc>
                <a:spcPct val="100000"/>
              </a:lnSpc>
              <a:spcBef>
                <a:spcPts val="0"/>
              </a:spcBef>
              <a:spcAft>
                <a:spcPts val="0"/>
              </a:spcAft>
              <a:buFont typeface="Arial" panose="020B0604020202020204" pitchFamily="34" charset="0"/>
              <a:buNone/>
              <a:defRPr sz="800" b="0">
                <a:solidFill>
                  <a:schemeClr val="bg1"/>
                </a:solidFill>
              </a:defRPr>
            </a:lvl2pPr>
            <a:lvl3pPr marL="0" indent="0">
              <a:lnSpc>
                <a:spcPct val="100000"/>
              </a:lnSpc>
              <a:spcBef>
                <a:spcPts val="0"/>
              </a:spcBef>
              <a:spcAft>
                <a:spcPts val="0"/>
              </a:spcAft>
              <a:buNone/>
              <a:defRPr sz="800" b="0">
                <a:solidFill>
                  <a:schemeClr val="bg1"/>
                </a:solidFill>
              </a:defRPr>
            </a:lvl3pPr>
            <a:lvl4pPr marL="0" indent="0">
              <a:lnSpc>
                <a:spcPct val="100000"/>
              </a:lnSpc>
              <a:spcBef>
                <a:spcPts val="0"/>
              </a:spcBef>
              <a:spcAft>
                <a:spcPts val="0"/>
              </a:spcAft>
              <a:buNone/>
              <a:defRPr sz="800" b="0">
                <a:solidFill>
                  <a:schemeClr val="bg1"/>
                </a:solidFill>
              </a:defRPr>
            </a:lvl4pPr>
            <a:lvl5pPr marL="0" indent="0">
              <a:lnSpc>
                <a:spcPct val="100000"/>
              </a:lnSpc>
              <a:spcBef>
                <a:spcPts val="0"/>
              </a:spcBef>
              <a:spcAft>
                <a:spcPts val="0"/>
              </a:spcAft>
              <a:buNone/>
              <a:defRPr sz="800" b="0">
                <a:solidFill>
                  <a:schemeClr val="bg1"/>
                </a:solidFill>
              </a:defRPr>
            </a:lvl5pPr>
            <a:lvl6pPr marL="0" indent="0">
              <a:lnSpc>
                <a:spcPct val="100000"/>
              </a:lnSpc>
              <a:spcBef>
                <a:spcPts val="0"/>
              </a:spcBef>
              <a:spcAft>
                <a:spcPts val="0"/>
              </a:spcAft>
              <a:buNone/>
              <a:defRPr sz="800" b="0">
                <a:solidFill>
                  <a:schemeClr val="bg1"/>
                </a:solidFill>
              </a:defRPr>
            </a:lvl6pPr>
            <a:lvl7pPr marL="0" indent="0">
              <a:lnSpc>
                <a:spcPct val="100000"/>
              </a:lnSpc>
              <a:spcBef>
                <a:spcPts val="0"/>
              </a:spcBef>
              <a:spcAft>
                <a:spcPts val="0"/>
              </a:spcAft>
              <a:buNone/>
              <a:defRPr sz="800" b="0">
                <a:solidFill>
                  <a:schemeClr val="bg1"/>
                </a:solidFill>
              </a:defRPr>
            </a:lvl7pPr>
            <a:lvl8pPr marL="0" indent="0">
              <a:lnSpc>
                <a:spcPct val="100000"/>
              </a:lnSpc>
              <a:spcBef>
                <a:spcPts val="0"/>
              </a:spcBef>
              <a:spcAft>
                <a:spcPts val="0"/>
              </a:spcAft>
              <a:buNone/>
              <a:defRPr sz="800" b="0">
                <a:solidFill>
                  <a:schemeClr val="bg1"/>
                </a:solidFill>
              </a:defRPr>
            </a:lvl8pPr>
            <a:lvl9pPr marL="0" indent="0">
              <a:lnSpc>
                <a:spcPct val="100000"/>
              </a:lnSpc>
              <a:spcBef>
                <a:spcPts val="0"/>
              </a:spcBef>
              <a:spcAft>
                <a:spcPts val="0"/>
              </a:spcAft>
              <a:buNone/>
              <a:defRPr sz="800" b="0">
                <a:solidFill>
                  <a:schemeClr val="bg1"/>
                </a:solidFill>
              </a:defRPr>
            </a:lvl9pPr>
          </a:lstStyle>
          <a:p>
            <a:pPr lvl="0"/>
            <a:r>
              <a:rPr lang="en-US" dirty="0"/>
              <a:t>Footnote/Source</a:t>
            </a:r>
          </a:p>
        </p:txBody>
      </p:sp>
      <p:sp>
        <p:nvSpPr>
          <p:cNvPr id="7" name="Bildplatzhalter 10">
            <a:extLst>
              <a:ext uri="{FF2B5EF4-FFF2-40B4-BE49-F238E27FC236}">
                <a16:creationId xmlns:a16="http://schemas.microsoft.com/office/drawing/2014/main" id="{CB86A524-EBBF-8AA1-B452-E3F520BD9009}"/>
              </a:ext>
            </a:extLst>
          </p:cNvPr>
          <p:cNvSpPr>
            <a:spLocks noGrp="1"/>
          </p:cNvSpPr>
          <p:nvPr>
            <p:ph type="pic" sz="quarter" idx="10" hasCustomPrompt="1"/>
          </p:nvPr>
        </p:nvSpPr>
        <p:spPr bwMode="gray">
          <a:xfrm>
            <a:off x="8148637" y="0"/>
            <a:ext cx="4043361" cy="6858000"/>
          </a:xfrm>
          <a:solidFill>
            <a:srgbClr val="E5E3DE"/>
          </a:solidFill>
        </p:spPr>
        <p:txBody>
          <a:bodyPr tIns="720000" anchor="ctr" anchorCtr="0"/>
          <a:lstStyle>
            <a:lvl1pPr marL="0" indent="0" algn="ctr">
              <a:spcBef>
                <a:spcPts val="0"/>
              </a:spcBef>
              <a:spcAft>
                <a:spcPts val="0"/>
              </a:spcAft>
              <a:buFontTx/>
              <a:buNone/>
              <a:tabLst/>
              <a:defRPr sz="1200" b="0">
                <a:solidFill>
                  <a:schemeClr val="tx1"/>
                </a:solidFill>
              </a:defRPr>
            </a:lvl1pPr>
            <a:lvl2pPr marL="0" indent="0" algn="ctr">
              <a:spcBef>
                <a:spcPts val="0"/>
              </a:spcBef>
              <a:spcAft>
                <a:spcPts val="0"/>
              </a:spcAft>
              <a:buFontTx/>
              <a:buNone/>
              <a:tabLst/>
              <a:defRPr sz="1200" b="0"/>
            </a:lvl2pPr>
            <a:lvl3pPr marL="0" indent="0" algn="ctr">
              <a:spcBef>
                <a:spcPts val="0"/>
              </a:spcBef>
              <a:spcAft>
                <a:spcPts val="0"/>
              </a:spcAft>
              <a:buFontTx/>
              <a:buNone/>
              <a:tabLst/>
              <a:defRPr sz="1200" b="0"/>
            </a:lvl3pPr>
            <a:lvl4pPr marL="0" indent="0" algn="ctr">
              <a:spcBef>
                <a:spcPts val="0"/>
              </a:spcBef>
              <a:spcAft>
                <a:spcPts val="0"/>
              </a:spcAft>
              <a:buFontTx/>
              <a:buNone/>
              <a:tabLst/>
              <a:defRPr sz="1200" b="0"/>
            </a:lvl4pPr>
            <a:lvl5pPr marL="0" indent="0" algn="ctr">
              <a:spcBef>
                <a:spcPts val="0"/>
              </a:spcBef>
              <a:spcAft>
                <a:spcPts val="0"/>
              </a:spcAft>
              <a:buFontTx/>
              <a:buNone/>
              <a:tabLst/>
              <a:defRPr sz="1200" b="0"/>
            </a:lvl5pPr>
            <a:lvl6pPr marL="0" indent="0" algn="ctr">
              <a:spcBef>
                <a:spcPts val="0"/>
              </a:spcBef>
              <a:spcAft>
                <a:spcPts val="0"/>
              </a:spcAft>
              <a:buFontTx/>
              <a:buNone/>
              <a:tabLst/>
              <a:defRPr sz="1200" b="0"/>
            </a:lvl6pPr>
            <a:lvl7pPr marL="0" indent="0" algn="ctr">
              <a:spcBef>
                <a:spcPts val="0"/>
              </a:spcBef>
              <a:spcAft>
                <a:spcPts val="0"/>
              </a:spcAft>
              <a:buFontTx/>
              <a:buNone/>
              <a:tabLst/>
              <a:defRPr sz="1200" b="0"/>
            </a:lvl7pPr>
            <a:lvl8pPr marL="0" indent="0" algn="ctr">
              <a:spcBef>
                <a:spcPts val="0"/>
              </a:spcBef>
              <a:spcAft>
                <a:spcPts val="0"/>
              </a:spcAft>
              <a:buFontTx/>
              <a:buNone/>
              <a:tabLst/>
              <a:defRPr sz="1200" b="0"/>
            </a:lvl8pPr>
            <a:lvl9pPr marL="0" indent="0" algn="ctr">
              <a:spcBef>
                <a:spcPts val="0"/>
              </a:spcBef>
              <a:spcAft>
                <a:spcPts val="0"/>
              </a:spcAft>
              <a:buFontTx/>
              <a:buNone/>
              <a:tabLst/>
              <a:defRPr sz="1200" b="0"/>
            </a:lvl9pPr>
          </a:lstStyle>
          <a:p>
            <a:pPr lvl="0"/>
            <a:r>
              <a:rPr lang="en-US" dirty="0"/>
              <a:t>Add picture</a:t>
            </a:r>
          </a:p>
        </p:txBody>
      </p:sp>
      <p:sp>
        <p:nvSpPr>
          <p:cNvPr id="10" name="Foliennummernplatzhalter 9">
            <a:extLst>
              <a:ext uri="{FF2B5EF4-FFF2-40B4-BE49-F238E27FC236}">
                <a16:creationId xmlns:a16="http://schemas.microsoft.com/office/drawing/2014/main" id="{94D61AF6-E14A-F199-9F75-3E049334E961}"/>
              </a:ext>
            </a:extLst>
          </p:cNvPr>
          <p:cNvSpPr>
            <a:spLocks noGrp="1"/>
          </p:cNvSpPr>
          <p:nvPr>
            <p:ph type="sldNum" sz="quarter" idx="15"/>
          </p:nvPr>
        </p:nvSpPr>
        <p:spPr bwMode="gray"/>
        <p:txBody>
          <a:bodyPr/>
          <a:lstStyle>
            <a:lvl1pPr>
              <a:defRPr>
                <a:solidFill>
                  <a:schemeClr val="bg1"/>
                </a:solidFill>
              </a:defRPr>
            </a:lvl1pPr>
          </a:lstStyle>
          <a:p>
            <a:fld id="{8FF9B0DE-3FEB-4AA0-B465-B80EF7C1333D}" type="slidenum">
              <a:rPr lang="en-US" smtClean="0"/>
              <a:pPr/>
              <a:t>‹#›</a:t>
            </a:fld>
            <a:endParaRPr lang="en-US" dirty="0"/>
          </a:p>
        </p:txBody>
      </p:sp>
      <p:pic>
        <p:nvPicPr>
          <p:cNvPr id="6" name="Grafik 5">
            <a:extLst>
              <a:ext uri="{FF2B5EF4-FFF2-40B4-BE49-F238E27FC236}">
                <a16:creationId xmlns:a16="http://schemas.microsoft.com/office/drawing/2014/main" id="{C437CFD6-8782-8672-5598-F3A97DD175F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bwMode="gray">
          <a:xfrm>
            <a:off x="479424" y="6165000"/>
            <a:ext cx="1234800" cy="372727"/>
          </a:xfrm>
          <a:prstGeom prst="rect">
            <a:avLst/>
          </a:prstGeom>
        </p:spPr>
      </p:pic>
      <p:sp>
        <p:nvSpPr>
          <p:cNvPr id="2" name="Fußzeilenplatzhalter 1">
            <a:extLst>
              <a:ext uri="{FF2B5EF4-FFF2-40B4-BE49-F238E27FC236}">
                <a16:creationId xmlns:a16="http://schemas.microsoft.com/office/drawing/2014/main" id="{10AA6098-3F2F-0A65-3542-51CB8D539E51}"/>
              </a:ext>
            </a:extLst>
          </p:cNvPr>
          <p:cNvSpPr>
            <a:spLocks noGrp="1"/>
          </p:cNvSpPr>
          <p:nvPr>
            <p:ph type="ftr" sz="quarter" idx="16"/>
          </p:nvPr>
        </p:nvSpPr>
        <p:spPr bwMode="gray"/>
        <p:txBody>
          <a:bodyPr/>
          <a:lstStyle>
            <a:lvl1pPr>
              <a:defRPr>
                <a:solidFill>
                  <a:schemeClr val="bg1"/>
                </a:solidFill>
              </a:defRPr>
            </a:lvl1pPr>
          </a:lstStyle>
          <a:p>
            <a:r>
              <a:rPr lang="en-US"/>
              <a:t>DSO Live Demo   |    ONLY FOR INTERNAL USE</a:t>
            </a:r>
            <a:endParaRPr lang="en-US" dirty="0"/>
          </a:p>
        </p:txBody>
      </p:sp>
      <p:grpSp>
        <p:nvGrpSpPr>
          <p:cNvPr id="17" name="Group 16">
            <a:extLst>
              <a:ext uri="{FF2B5EF4-FFF2-40B4-BE49-F238E27FC236}">
                <a16:creationId xmlns:a16="http://schemas.microsoft.com/office/drawing/2014/main" id="{EB3D85D0-EE44-A930-049A-7DA939F6D0F4}"/>
              </a:ext>
              <a:ext uri="{C183D7F6-B498-43B3-948B-1728B52AA6E4}">
                <adec:decorative xmlns:adec="http://schemas.microsoft.com/office/drawing/2017/decorative" val="1"/>
              </a:ext>
            </a:extLst>
          </p:cNvPr>
          <p:cNvGrpSpPr/>
          <p:nvPr userDrawn="1"/>
        </p:nvGrpSpPr>
        <p:grpSpPr bwMode="gray">
          <a:xfrm>
            <a:off x="-1896888" y="0"/>
            <a:ext cx="1715078" cy="3744416"/>
            <a:chOff x="-1824880" y="2708920"/>
            <a:chExt cx="1715078" cy="3744416"/>
          </a:xfrm>
        </p:grpSpPr>
        <p:sp>
          <p:nvSpPr>
            <p:cNvPr id="18" name="TextBox 17">
              <a:extLst>
                <a:ext uri="{FF2B5EF4-FFF2-40B4-BE49-F238E27FC236}">
                  <a16:creationId xmlns:a16="http://schemas.microsoft.com/office/drawing/2014/main" id="{AC27EF27-1B97-A569-7351-28E06EE47B6C}"/>
                </a:ext>
              </a:extLst>
            </p:cNvPr>
            <p:cNvSpPr txBox="1"/>
            <p:nvPr userDrawn="1"/>
          </p:nvSpPr>
          <p:spPr bwMode="gray">
            <a:xfrm>
              <a:off x="-1824880" y="2708920"/>
              <a:ext cx="1715078" cy="3744416"/>
            </a:xfrm>
            <a:prstGeom prst="rect">
              <a:avLst/>
            </a:prstGeom>
            <a:solidFill>
              <a:schemeClr val="bg1"/>
            </a:solidFill>
          </p:spPr>
          <p:txBody>
            <a:bodyPr wrap="square" lIns="108000" tIns="108000" rIns="108000" bIns="108000">
              <a:noAutofit/>
            </a:bodyPr>
            <a:lstStyle/>
            <a:p>
              <a:pPr>
                <a:lnSpc>
                  <a:spcPct val="120000"/>
                </a:lnSpc>
                <a:spcAft>
                  <a:spcPts val="600"/>
                </a:spcAft>
              </a:pPr>
              <a:r>
                <a:rPr lang="en-US" sz="1100" b="1" dirty="0">
                  <a:solidFill>
                    <a:schemeClr val="tx1"/>
                  </a:solidFill>
                  <a:effectLst/>
                  <a:latin typeface="+mj-lt"/>
                </a:rPr>
                <a:t>To insert a picture:</a:t>
              </a:r>
            </a:p>
            <a:p>
              <a:pPr marL="144000" indent="-144000">
                <a:lnSpc>
                  <a:spcPct val="120000"/>
                </a:lnSpc>
                <a:spcAft>
                  <a:spcPts val="600"/>
                </a:spcAft>
                <a:buFont typeface="+mj-lt"/>
                <a:buAutoNum type="arabicPeriod"/>
              </a:pPr>
              <a:r>
                <a:rPr lang="en-US" sz="900" dirty="0">
                  <a:solidFill>
                    <a:schemeClr val="tx1"/>
                  </a:solidFill>
                  <a:effectLst/>
                  <a:latin typeface="+mn-lt"/>
                </a:rPr>
                <a:t>Click on the placeholder for pictures</a:t>
              </a:r>
            </a:p>
            <a:p>
              <a:pPr marL="144000" indent="-144000">
                <a:lnSpc>
                  <a:spcPct val="120000"/>
                </a:lnSpc>
                <a:spcAft>
                  <a:spcPts val="600"/>
                </a:spcAft>
                <a:buFont typeface="+mj-lt"/>
                <a:buAutoNum type="arabicPeriod"/>
              </a:pPr>
              <a:r>
                <a:rPr lang="en-US" sz="900" dirty="0">
                  <a:solidFill>
                    <a:schemeClr val="tx1"/>
                  </a:solidFill>
                  <a:effectLst/>
                  <a:latin typeface="+mn-lt"/>
                </a:rPr>
                <a:t>Open the menu “Insert”</a:t>
              </a:r>
            </a:p>
            <a:p>
              <a:pPr marL="144000" indent="-144000">
                <a:lnSpc>
                  <a:spcPct val="120000"/>
                </a:lnSpc>
                <a:spcAft>
                  <a:spcPts val="600"/>
                </a:spcAft>
                <a:buFont typeface="+mj-lt"/>
                <a:buAutoNum type="arabicPeriod"/>
              </a:pPr>
              <a:r>
                <a:rPr lang="en-US" sz="900" dirty="0">
                  <a:solidFill>
                    <a:schemeClr val="tx1"/>
                  </a:solidFill>
                  <a:effectLst/>
                  <a:latin typeface="+mn-lt"/>
                </a:rPr>
                <a:t>Choose “Pictures” and then the corresponding source where the image </a:t>
              </a:r>
              <a:r>
                <a:rPr lang="en-US" sz="900">
                  <a:solidFill>
                    <a:schemeClr val="tx1"/>
                  </a:solidFill>
                  <a:effectLst/>
                  <a:latin typeface="+mn-lt"/>
                </a:rPr>
                <a:t>is located</a:t>
              </a:r>
              <a:endParaRPr lang="en-US" sz="900" dirty="0">
                <a:solidFill>
                  <a:schemeClr val="tx1"/>
                </a:solidFill>
                <a:latin typeface="+mn-lt"/>
              </a:endParaRPr>
            </a:p>
          </p:txBody>
        </p:sp>
        <p:pic>
          <p:nvPicPr>
            <p:cNvPr id="19" name="Picture 18">
              <a:extLst>
                <a:ext uri="{FF2B5EF4-FFF2-40B4-BE49-F238E27FC236}">
                  <a16:creationId xmlns:a16="http://schemas.microsoft.com/office/drawing/2014/main" id="{23580758-F3F5-AE7A-4F63-F70660D4FE0A}"/>
                </a:ext>
              </a:extLst>
            </p:cNvPr>
            <p:cNvPicPr>
              <a:picLocks noChangeAspect="1"/>
            </p:cNvPicPr>
            <p:nvPr userDrawn="1"/>
          </p:nvPicPr>
          <p:blipFill rotWithShape="1">
            <a:blip r:embed="rId4"/>
            <a:srcRect l="8843" r="2395" b="2546"/>
            <a:stretch/>
          </p:blipFill>
          <p:spPr bwMode="gray">
            <a:xfrm>
              <a:off x="-1589806" y="4475212"/>
              <a:ext cx="745332" cy="1122804"/>
            </a:xfrm>
            <a:prstGeom prst="roundRect">
              <a:avLst>
                <a:gd name="adj" fmla="val 3514"/>
              </a:avLst>
            </a:prstGeom>
          </p:spPr>
        </p:pic>
        <p:sp>
          <p:nvSpPr>
            <p:cNvPr id="20" name="TextBox 19">
              <a:extLst>
                <a:ext uri="{FF2B5EF4-FFF2-40B4-BE49-F238E27FC236}">
                  <a16:creationId xmlns:a16="http://schemas.microsoft.com/office/drawing/2014/main" id="{CE778F22-457B-0501-F4D5-F037A2E66EB4}"/>
                </a:ext>
              </a:extLst>
            </p:cNvPr>
            <p:cNvSpPr txBox="1"/>
            <p:nvPr userDrawn="1"/>
          </p:nvSpPr>
          <p:spPr bwMode="gray">
            <a:xfrm>
              <a:off x="-1824880" y="5589240"/>
              <a:ext cx="1715078" cy="864096"/>
            </a:xfrm>
            <a:prstGeom prst="rect">
              <a:avLst/>
            </a:prstGeom>
            <a:noFill/>
          </p:spPr>
          <p:txBody>
            <a:bodyPr wrap="square" lIns="108000" tIns="108000" rIns="108000" bIns="108000">
              <a:noAutofit/>
            </a:bodyPr>
            <a:lstStyle/>
            <a:p>
              <a:pPr marL="144000" indent="-144000">
                <a:spcAft>
                  <a:spcPts val="600"/>
                </a:spcAft>
                <a:buFont typeface="+mj-lt"/>
                <a:buAutoNum type="arabicPeriod" startAt="4"/>
              </a:pPr>
              <a:r>
                <a:rPr lang="en-US" sz="900">
                  <a:solidFill>
                    <a:schemeClr val="tx1"/>
                  </a:solidFill>
                  <a:effectLst/>
                  <a:latin typeface="+mn-lt"/>
                </a:rPr>
                <a:t>Now the image has </a:t>
              </a:r>
              <a:br>
                <a:rPr lang="en-US" sz="900">
                  <a:solidFill>
                    <a:schemeClr val="tx1"/>
                  </a:solidFill>
                  <a:effectLst/>
                  <a:latin typeface="+mn-lt"/>
                </a:rPr>
              </a:br>
              <a:r>
                <a:rPr lang="en-US" sz="900">
                  <a:solidFill>
                    <a:schemeClr val="tx1"/>
                  </a:solidFill>
                  <a:effectLst/>
                  <a:latin typeface="+mn-lt"/>
                </a:rPr>
                <a:t>been loaded into the </a:t>
              </a:r>
              <a:br>
                <a:rPr lang="en-US" sz="900">
                  <a:solidFill>
                    <a:schemeClr val="tx1"/>
                  </a:solidFill>
                  <a:effectLst/>
                  <a:latin typeface="+mn-lt"/>
                </a:rPr>
              </a:br>
              <a:r>
                <a:rPr lang="en-US" sz="900">
                  <a:solidFill>
                    <a:schemeClr val="tx1"/>
                  </a:solidFill>
                  <a:effectLst/>
                  <a:latin typeface="+mn-lt"/>
                </a:rPr>
                <a:t>placeholder.</a:t>
              </a:r>
              <a:endParaRPr lang="en-US" sz="900" dirty="0">
                <a:solidFill>
                  <a:schemeClr val="tx1"/>
                </a:solidFill>
                <a:latin typeface="+mn-lt"/>
              </a:endParaRPr>
            </a:p>
          </p:txBody>
        </p:sp>
      </p:grpSp>
    </p:spTree>
    <p:extLst>
      <p:ext uri="{BB962C8B-B14F-4D97-AF65-F5344CB8AC3E}">
        <p14:creationId xmlns:p14="http://schemas.microsoft.com/office/powerpoint/2010/main" val="3763276435"/>
      </p:ext>
    </p:extLst>
  </p:cSld>
  <p:clrMapOvr>
    <a:masterClrMapping/>
  </p:clrMapOvr>
  <p:extLst>
    <p:ext uri="{DCECCB84-F9BA-43D5-87BE-67443E8EF086}">
      <p15:sldGuideLst xmlns:p15="http://schemas.microsoft.com/office/powerpoint/2012/main">
        <p15:guide id="1" pos="5133">
          <p15:clr>
            <a:srgbClr val="FBAE40"/>
          </p15:clr>
        </p15:guide>
        <p15:guide id="2" pos="495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ntent dark with image portrait (3)">
    <p:bg>
      <p:bgPr>
        <a:solidFill>
          <a:schemeClr val="bg2"/>
        </a:solidFill>
        <a:effectLst/>
      </p:bgPr>
    </p:bg>
    <p:spTree>
      <p:nvGrpSpPr>
        <p:cNvPr id="1" name=""/>
        <p:cNvGrpSpPr/>
        <p:nvPr/>
      </p:nvGrpSpPr>
      <p:grpSpPr>
        <a:xfrm>
          <a:off x="0" y="0"/>
          <a:ext cx="0" cy="0"/>
          <a:chOff x="0" y="0"/>
          <a:chExt cx="0" cy="0"/>
        </a:xfrm>
      </p:grpSpPr>
      <p:sp>
        <p:nvSpPr>
          <p:cNvPr id="12" name="Titel 11"/>
          <p:cNvSpPr>
            <a:spLocks noGrp="1"/>
          </p:cNvSpPr>
          <p:nvPr>
            <p:ph type="title" hasCustomPrompt="1"/>
          </p:nvPr>
        </p:nvSpPr>
        <p:spPr bwMode="gray">
          <a:xfrm>
            <a:off x="2316210" y="477000"/>
            <a:ext cx="9396414" cy="720000"/>
          </a:xfrm>
        </p:spPr>
        <p:txBody>
          <a:bodyPr/>
          <a:lstStyle>
            <a:lvl1pPr>
              <a:defRPr>
                <a:solidFill>
                  <a:schemeClr val="tx2"/>
                </a:solidFill>
              </a:defRPr>
            </a:lvl1pPr>
          </a:lstStyle>
          <a:p>
            <a:r>
              <a:rPr lang="en-US" dirty="0" err="1"/>
              <a:t>Folientitel</a:t>
            </a:r>
            <a:endParaRPr lang="en-US" dirty="0"/>
          </a:p>
        </p:txBody>
      </p:sp>
      <p:sp>
        <p:nvSpPr>
          <p:cNvPr id="3" name="Inhaltsplatzhalter 2"/>
          <p:cNvSpPr>
            <a:spLocks noGrp="1"/>
          </p:cNvSpPr>
          <p:nvPr>
            <p:ph idx="1" hasCustomPrompt="1"/>
          </p:nvPr>
        </p:nvSpPr>
        <p:spPr bwMode="gray">
          <a:xfrm>
            <a:off x="2316209" y="1412876"/>
            <a:ext cx="9396414" cy="4392000"/>
          </a:xfrm>
        </p:spPr>
        <p:txBody>
          <a:bodyPr/>
          <a:lstStyle>
            <a:lvl1pPr>
              <a:buClr>
                <a:schemeClr val="tx2"/>
              </a:buClr>
              <a:defRPr>
                <a:solidFill>
                  <a:schemeClr val="bg1"/>
                </a:solidFill>
              </a:defRPr>
            </a:lvl1pPr>
            <a:lvl2pPr>
              <a:buClr>
                <a:schemeClr val="tx2"/>
              </a:buClr>
              <a:defRPr>
                <a:solidFill>
                  <a:schemeClr val="bg1"/>
                </a:solidFill>
              </a:defRPr>
            </a:lvl2pPr>
            <a:lvl3pPr>
              <a:buClr>
                <a:schemeClr val="tx2"/>
              </a:buClr>
              <a:defRPr>
                <a:solidFill>
                  <a:schemeClr val="bg1"/>
                </a:solidFill>
              </a:defRPr>
            </a:lvl3pPr>
            <a:lvl4pPr>
              <a:buClr>
                <a:schemeClr val="tx2"/>
              </a:buClr>
              <a:defRPr>
                <a:solidFill>
                  <a:schemeClr val="bg1"/>
                </a:solidFill>
              </a:defRPr>
            </a:lvl4pPr>
            <a:lvl5pPr>
              <a:buClr>
                <a:schemeClr val="tx2"/>
              </a:buClr>
              <a:defRPr>
                <a:solidFill>
                  <a:schemeClr val="bg1"/>
                </a:solidFill>
              </a:defRPr>
            </a:lvl5pPr>
            <a:lvl6pPr>
              <a:buClr>
                <a:schemeClr val="tx2"/>
              </a:buClr>
              <a:defRPr>
                <a:solidFill>
                  <a:schemeClr val="bg1"/>
                </a:solidFill>
              </a:defRPr>
            </a:lvl6pPr>
            <a:lvl7pPr>
              <a:buClr>
                <a:schemeClr val="tx2"/>
              </a:buClr>
              <a:defRPr>
                <a:solidFill>
                  <a:schemeClr val="bg1"/>
                </a:solidFill>
              </a:defRPr>
            </a:lvl7pPr>
            <a:lvl8pPr>
              <a:buClr>
                <a:schemeClr val="tx2"/>
              </a:buClr>
              <a:defRPr>
                <a:solidFill>
                  <a:schemeClr val="bg1"/>
                </a:solidFill>
              </a:defRPr>
            </a:lvl8pPr>
            <a:lvl9pPr>
              <a:buClr>
                <a:schemeClr val="tx2"/>
              </a:buClr>
              <a:defRPr>
                <a:solidFill>
                  <a:schemeClr val="bg1"/>
                </a:solidFill>
              </a:defRPr>
            </a:lvl9pPr>
          </a:lstStyle>
          <a:p>
            <a:pPr lvl="0"/>
            <a:r>
              <a:rPr lang="en-US"/>
              <a:t>Edit text by clicking. Use the "Increase/decrease list level" buttons on the Start tab to switch between the set up text levels. For an optional subheading, set the text in bold.</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US" dirty="0"/>
          </a:p>
        </p:txBody>
      </p:sp>
      <p:sp>
        <p:nvSpPr>
          <p:cNvPr id="8" name="Textplatzhalter 7"/>
          <p:cNvSpPr>
            <a:spLocks noGrp="1"/>
          </p:cNvSpPr>
          <p:nvPr>
            <p:ph type="body" sz="quarter" idx="13" hasCustomPrompt="1"/>
          </p:nvPr>
        </p:nvSpPr>
        <p:spPr bwMode="gray">
          <a:xfrm>
            <a:off x="2316783" y="5805280"/>
            <a:ext cx="9396000" cy="144000"/>
          </a:xfrm>
        </p:spPr>
        <p:txBody>
          <a:bodyPr anchor="b"/>
          <a:lstStyle>
            <a:lvl1pPr marL="0" indent="0">
              <a:lnSpc>
                <a:spcPct val="100000"/>
              </a:lnSpc>
              <a:spcBef>
                <a:spcPts val="0"/>
              </a:spcBef>
              <a:spcAft>
                <a:spcPts val="0"/>
              </a:spcAft>
              <a:buFont typeface="Arial" panose="020B0604020202020204" pitchFamily="34" charset="0"/>
              <a:buNone/>
              <a:defRPr sz="800" b="0">
                <a:solidFill>
                  <a:schemeClr val="bg1"/>
                </a:solidFill>
              </a:defRPr>
            </a:lvl1pPr>
            <a:lvl2pPr marL="0" indent="0">
              <a:lnSpc>
                <a:spcPct val="100000"/>
              </a:lnSpc>
              <a:spcBef>
                <a:spcPts val="0"/>
              </a:spcBef>
              <a:spcAft>
                <a:spcPts val="0"/>
              </a:spcAft>
              <a:buFont typeface="Arial" panose="020B0604020202020204" pitchFamily="34" charset="0"/>
              <a:buNone/>
              <a:defRPr sz="800" b="0">
                <a:solidFill>
                  <a:schemeClr val="bg1"/>
                </a:solidFill>
              </a:defRPr>
            </a:lvl2pPr>
            <a:lvl3pPr marL="0" indent="0">
              <a:lnSpc>
                <a:spcPct val="100000"/>
              </a:lnSpc>
              <a:spcBef>
                <a:spcPts val="0"/>
              </a:spcBef>
              <a:spcAft>
                <a:spcPts val="0"/>
              </a:spcAft>
              <a:buNone/>
              <a:defRPr sz="800" b="0">
                <a:solidFill>
                  <a:schemeClr val="bg1"/>
                </a:solidFill>
              </a:defRPr>
            </a:lvl3pPr>
            <a:lvl4pPr marL="0" indent="0">
              <a:lnSpc>
                <a:spcPct val="100000"/>
              </a:lnSpc>
              <a:spcBef>
                <a:spcPts val="0"/>
              </a:spcBef>
              <a:spcAft>
                <a:spcPts val="0"/>
              </a:spcAft>
              <a:buNone/>
              <a:defRPr sz="800" b="0">
                <a:solidFill>
                  <a:schemeClr val="bg1"/>
                </a:solidFill>
              </a:defRPr>
            </a:lvl4pPr>
            <a:lvl5pPr marL="0" indent="0">
              <a:lnSpc>
                <a:spcPct val="100000"/>
              </a:lnSpc>
              <a:spcBef>
                <a:spcPts val="0"/>
              </a:spcBef>
              <a:spcAft>
                <a:spcPts val="0"/>
              </a:spcAft>
              <a:buNone/>
              <a:defRPr sz="800" b="0">
                <a:solidFill>
                  <a:schemeClr val="bg1"/>
                </a:solidFill>
              </a:defRPr>
            </a:lvl5pPr>
            <a:lvl6pPr marL="0" indent="0">
              <a:lnSpc>
                <a:spcPct val="100000"/>
              </a:lnSpc>
              <a:spcBef>
                <a:spcPts val="0"/>
              </a:spcBef>
              <a:spcAft>
                <a:spcPts val="0"/>
              </a:spcAft>
              <a:buNone/>
              <a:defRPr sz="800" b="0">
                <a:solidFill>
                  <a:schemeClr val="bg1"/>
                </a:solidFill>
              </a:defRPr>
            </a:lvl6pPr>
            <a:lvl7pPr marL="0" indent="0">
              <a:lnSpc>
                <a:spcPct val="100000"/>
              </a:lnSpc>
              <a:spcBef>
                <a:spcPts val="0"/>
              </a:spcBef>
              <a:spcAft>
                <a:spcPts val="0"/>
              </a:spcAft>
              <a:buNone/>
              <a:defRPr sz="800" b="0">
                <a:solidFill>
                  <a:schemeClr val="bg1"/>
                </a:solidFill>
              </a:defRPr>
            </a:lvl7pPr>
            <a:lvl8pPr marL="0" indent="0">
              <a:lnSpc>
                <a:spcPct val="100000"/>
              </a:lnSpc>
              <a:spcBef>
                <a:spcPts val="0"/>
              </a:spcBef>
              <a:spcAft>
                <a:spcPts val="0"/>
              </a:spcAft>
              <a:buNone/>
              <a:defRPr sz="800" b="0">
                <a:solidFill>
                  <a:schemeClr val="bg1"/>
                </a:solidFill>
              </a:defRPr>
            </a:lvl8pPr>
            <a:lvl9pPr marL="0" indent="0">
              <a:lnSpc>
                <a:spcPct val="100000"/>
              </a:lnSpc>
              <a:spcBef>
                <a:spcPts val="0"/>
              </a:spcBef>
              <a:spcAft>
                <a:spcPts val="0"/>
              </a:spcAft>
              <a:buClr>
                <a:schemeClr val="tx2"/>
              </a:buClr>
              <a:buNone/>
              <a:defRPr sz="800" b="0">
                <a:solidFill>
                  <a:schemeClr val="bg1"/>
                </a:solidFill>
              </a:defRPr>
            </a:lvl9pPr>
          </a:lstStyle>
          <a:p>
            <a:pPr lvl="0"/>
            <a:r>
              <a:rPr lang="en-US" dirty="0"/>
              <a:t>Footnote/Source</a:t>
            </a:r>
          </a:p>
        </p:txBody>
      </p:sp>
      <p:sp>
        <p:nvSpPr>
          <p:cNvPr id="9" name="Bildplatzhalter 10">
            <a:extLst>
              <a:ext uri="{FF2B5EF4-FFF2-40B4-BE49-F238E27FC236}">
                <a16:creationId xmlns:a16="http://schemas.microsoft.com/office/drawing/2014/main" id="{8AC3E855-6EF4-C6F2-D585-DB31C0712702}"/>
              </a:ext>
            </a:extLst>
          </p:cNvPr>
          <p:cNvSpPr>
            <a:spLocks noGrp="1"/>
          </p:cNvSpPr>
          <p:nvPr>
            <p:ph type="pic" sz="quarter" idx="10" hasCustomPrompt="1"/>
          </p:nvPr>
        </p:nvSpPr>
        <p:spPr bwMode="gray">
          <a:xfrm>
            <a:off x="0" y="0"/>
            <a:ext cx="2027238" cy="6858000"/>
          </a:xfrm>
          <a:solidFill>
            <a:srgbClr val="E5E3DE"/>
          </a:solidFill>
        </p:spPr>
        <p:txBody>
          <a:bodyPr tIns="720000" anchor="ctr" anchorCtr="0"/>
          <a:lstStyle>
            <a:lvl1pPr marL="0" indent="0" algn="ctr">
              <a:spcBef>
                <a:spcPts val="0"/>
              </a:spcBef>
              <a:spcAft>
                <a:spcPts val="0"/>
              </a:spcAft>
              <a:buFontTx/>
              <a:buNone/>
              <a:tabLst/>
              <a:defRPr sz="1200" b="0">
                <a:solidFill>
                  <a:schemeClr val="tx1"/>
                </a:solidFill>
              </a:defRPr>
            </a:lvl1pPr>
            <a:lvl2pPr marL="0" indent="0" algn="ctr">
              <a:spcBef>
                <a:spcPts val="0"/>
              </a:spcBef>
              <a:spcAft>
                <a:spcPts val="0"/>
              </a:spcAft>
              <a:buFontTx/>
              <a:buNone/>
              <a:tabLst/>
              <a:defRPr sz="1200" b="0"/>
            </a:lvl2pPr>
            <a:lvl3pPr marL="0" indent="0" algn="ctr">
              <a:spcBef>
                <a:spcPts val="0"/>
              </a:spcBef>
              <a:spcAft>
                <a:spcPts val="0"/>
              </a:spcAft>
              <a:buFontTx/>
              <a:buNone/>
              <a:tabLst/>
              <a:defRPr sz="1200" b="0"/>
            </a:lvl3pPr>
            <a:lvl4pPr marL="0" indent="0" algn="ctr">
              <a:spcBef>
                <a:spcPts val="0"/>
              </a:spcBef>
              <a:spcAft>
                <a:spcPts val="0"/>
              </a:spcAft>
              <a:buFontTx/>
              <a:buNone/>
              <a:tabLst/>
              <a:defRPr sz="1200" b="0"/>
            </a:lvl4pPr>
            <a:lvl5pPr marL="0" indent="0" algn="ctr">
              <a:spcBef>
                <a:spcPts val="0"/>
              </a:spcBef>
              <a:spcAft>
                <a:spcPts val="0"/>
              </a:spcAft>
              <a:buFontTx/>
              <a:buNone/>
              <a:tabLst/>
              <a:defRPr sz="1200" b="0"/>
            </a:lvl5pPr>
            <a:lvl6pPr marL="0" indent="0" algn="ctr">
              <a:spcBef>
                <a:spcPts val="0"/>
              </a:spcBef>
              <a:spcAft>
                <a:spcPts val="0"/>
              </a:spcAft>
              <a:buFontTx/>
              <a:buNone/>
              <a:tabLst/>
              <a:defRPr sz="1200" b="0"/>
            </a:lvl6pPr>
            <a:lvl7pPr marL="0" indent="0" algn="ctr">
              <a:spcBef>
                <a:spcPts val="0"/>
              </a:spcBef>
              <a:spcAft>
                <a:spcPts val="0"/>
              </a:spcAft>
              <a:buFontTx/>
              <a:buNone/>
              <a:tabLst/>
              <a:defRPr sz="1200" b="0"/>
            </a:lvl7pPr>
            <a:lvl8pPr marL="0" indent="0" algn="ctr">
              <a:spcBef>
                <a:spcPts val="0"/>
              </a:spcBef>
              <a:spcAft>
                <a:spcPts val="0"/>
              </a:spcAft>
              <a:buFontTx/>
              <a:buNone/>
              <a:tabLst/>
              <a:defRPr sz="1200" b="0"/>
            </a:lvl8pPr>
            <a:lvl9pPr marL="0" indent="0" algn="ctr">
              <a:spcBef>
                <a:spcPts val="0"/>
              </a:spcBef>
              <a:spcAft>
                <a:spcPts val="0"/>
              </a:spcAft>
              <a:buFontTx/>
              <a:buNone/>
              <a:tabLst/>
              <a:defRPr sz="1200" b="0"/>
            </a:lvl9pPr>
          </a:lstStyle>
          <a:p>
            <a:pPr lvl="0"/>
            <a:r>
              <a:rPr lang="en-US" dirty="0"/>
              <a:t>Add picture</a:t>
            </a:r>
          </a:p>
        </p:txBody>
      </p:sp>
      <p:sp>
        <p:nvSpPr>
          <p:cNvPr id="13" name="Fußzeilenplatzhalter 12">
            <a:extLst>
              <a:ext uri="{FF2B5EF4-FFF2-40B4-BE49-F238E27FC236}">
                <a16:creationId xmlns:a16="http://schemas.microsoft.com/office/drawing/2014/main" id="{D88892A0-6C24-62CD-4CFC-704F04B95F1E}"/>
              </a:ext>
            </a:extLst>
          </p:cNvPr>
          <p:cNvSpPr>
            <a:spLocks noGrp="1"/>
          </p:cNvSpPr>
          <p:nvPr>
            <p:ph type="ftr" sz="quarter" idx="21"/>
          </p:nvPr>
        </p:nvSpPr>
        <p:spPr bwMode="gray"/>
        <p:txBody>
          <a:bodyPr/>
          <a:lstStyle>
            <a:lvl1pPr>
              <a:defRPr>
                <a:solidFill>
                  <a:schemeClr val="bg1"/>
                </a:solidFill>
              </a:defRPr>
            </a:lvl1pPr>
          </a:lstStyle>
          <a:p>
            <a:r>
              <a:rPr lang="en-US"/>
              <a:t>DSO Live Demo   |    ONLY FOR INTERNAL USE</a:t>
            </a:r>
            <a:endParaRPr lang="en-US" dirty="0"/>
          </a:p>
        </p:txBody>
      </p:sp>
      <p:sp>
        <p:nvSpPr>
          <p:cNvPr id="14" name="Foliennummernplatzhalter 13">
            <a:extLst>
              <a:ext uri="{FF2B5EF4-FFF2-40B4-BE49-F238E27FC236}">
                <a16:creationId xmlns:a16="http://schemas.microsoft.com/office/drawing/2014/main" id="{6C936672-C494-FE8E-9599-B67DEB310856}"/>
              </a:ext>
            </a:extLst>
          </p:cNvPr>
          <p:cNvSpPr>
            <a:spLocks noGrp="1"/>
          </p:cNvSpPr>
          <p:nvPr>
            <p:ph type="sldNum" sz="quarter" idx="22"/>
          </p:nvPr>
        </p:nvSpPr>
        <p:spPr bwMode="gray"/>
        <p:txBody>
          <a:bodyPr/>
          <a:lstStyle>
            <a:lvl1pPr>
              <a:defRPr>
                <a:solidFill>
                  <a:schemeClr val="bg1"/>
                </a:solidFill>
              </a:defRPr>
            </a:lvl1pPr>
          </a:lstStyle>
          <a:p>
            <a:fld id="{DF4E8F9F-5B1F-4F5B-BE49-3245D8C18D9F}" type="slidenum">
              <a:rPr lang="en-US" smtClean="0"/>
              <a:pPr/>
              <a:t>‹#›</a:t>
            </a:fld>
            <a:endParaRPr lang="en-US" dirty="0"/>
          </a:p>
        </p:txBody>
      </p:sp>
      <p:sp>
        <p:nvSpPr>
          <p:cNvPr id="2" name="Text Placeholder 8">
            <a:extLst>
              <a:ext uri="{FF2B5EF4-FFF2-40B4-BE49-F238E27FC236}">
                <a16:creationId xmlns:a16="http://schemas.microsoft.com/office/drawing/2014/main" id="{BBE11ABF-3402-C443-27C0-39F802CCA058}"/>
              </a:ext>
            </a:extLst>
          </p:cNvPr>
          <p:cNvSpPr>
            <a:spLocks noGrp="1"/>
          </p:cNvSpPr>
          <p:nvPr>
            <p:ph type="body" sz="quarter" idx="31"/>
          </p:nvPr>
        </p:nvSpPr>
        <p:spPr bwMode="gray">
          <a:xfrm>
            <a:off x="479424" y="6166800"/>
            <a:ext cx="1234800" cy="374400"/>
          </a:xfrm>
          <a:blipFill>
            <a:blip r:embed="rId2">
              <a:extLst>
                <a:ext uri="{96DAC541-7B7A-43D3-8B79-37D633B846F1}">
                  <asvg:svgBlip xmlns:asvg="http://schemas.microsoft.com/office/drawing/2016/SVG/main" r:embed="rId3"/>
                </a:ext>
              </a:extLst>
            </a:blip>
            <a:srcRect/>
            <a:stretch>
              <a:fillRect t="224" b="224"/>
            </a:stretch>
          </a:blipFill>
        </p:spPr>
        <p:txBody>
          <a:bodyPr/>
          <a:lstStyle>
            <a:lvl1pPr marL="0" indent="0">
              <a:lnSpc>
                <a:spcPct val="100000"/>
              </a:lnSpc>
              <a:spcAft>
                <a:spcPts val="0"/>
              </a:spcAft>
              <a:buFontTx/>
              <a:buNone/>
              <a:defRPr sz="200">
                <a:noFill/>
              </a:defRPr>
            </a:lvl1pPr>
            <a:lvl2pPr marL="0" indent="0">
              <a:lnSpc>
                <a:spcPct val="100000"/>
              </a:lnSpc>
              <a:spcAft>
                <a:spcPts val="0"/>
              </a:spcAft>
              <a:buFontTx/>
              <a:buNone/>
              <a:defRPr sz="200">
                <a:noFill/>
              </a:defRPr>
            </a:lvl2pPr>
            <a:lvl3pPr marL="0" indent="0">
              <a:lnSpc>
                <a:spcPct val="100000"/>
              </a:lnSpc>
              <a:spcAft>
                <a:spcPts val="0"/>
              </a:spcAft>
              <a:buFontTx/>
              <a:buNone/>
              <a:defRPr sz="200">
                <a:noFill/>
              </a:defRPr>
            </a:lvl3pPr>
            <a:lvl4pPr marL="0" indent="0">
              <a:lnSpc>
                <a:spcPct val="100000"/>
              </a:lnSpc>
              <a:spcAft>
                <a:spcPts val="0"/>
              </a:spcAft>
              <a:buFontTx/>
              <a:buNone/>
              <a:defRPr sz="200">
                <a:noFill/>
              </a:defRPr>
            </a:lvl4pPr>
            <a:lvl5pPr marL="0" indent="0">
              <a:lnSpc>
                <a:spcPct val="100000"/>
              </a:lnSpc>
              <a:spcAft>
                <a:spcPts val="0"/>
              </a:spcAft>
              <a:buFontTx/>
              <a:buNone/>
              <a:defRPr sz="200">
                <a:noFill/>
              </a:defRPr>
            </a:lvl5pPr>
          </a:lstStyle>
          <a:p>
            <a:pPr lvl="0"/>
            <a:r>
              <a:rPr lang="en-US"/>
              <a:t>Click to edit Master text styles</a:t>
            </a:r>
          </a:p>
        </p:txBody>
      </p:sp>
      <p:grpSp>
        <p:nvGrpSpPr>
          <p:cNvPr id="17" name="Group 16">
            <a:extLst>
              <a:ext uri="{FF2B5EF4-FFF2-40B4-BE49-F238E27FC236}">
                <a16:creationId xmlns:a16="http://schemas.microsoft.com/office/drawing/2014/main" id="{10CE41C5-B831-0917-4EF0-7E77AD98CCC1}"/>
              </a:ext>
              <a:ext uri="{C183D7F6-B498-43B3-948B-1728B52AA6E4}">
                <adec:decorative xmlns:adec="http://schemas.microsoft.com/office/drawing/2017/decorative" val="1"/>
              </a:ext>
            </a:extLst>
          </p:cNvPr>
          <p:cNvGrpSpPr/>
          <p:nvPr userDrawn="1"/>
        </p:nvGrpSpPr>
        <p:grpSpPr bwMode="gray">
          <a:xfrm>
            <a:off x="-1896888" y="0"/>
            <a:ext cx="1715078" cy="3744416"/>
            <a:chOff x="-1824880" y="2708920"/>
            <a:chExt cx="1715078" cy="3744416"/>
          </a:xfrm>
        </p:grpSpPr>
        <p:sp>
          <p:nvSpPr>
            <p:cNvPr id="18" name="TextBox 17">
              <a:extLst>
                <a:ext uri="{FF2B5EF4-FFF2-40B4-BE49-F238E27FC236}">
                  <a16:creationId xmlns:a16="http://schemas.microsoft.com/office/drawing/2014/main" id="{E7A05A8A-B1C1-AF73-2631-553BBA814E3B}"/>
                </a:ext>
              </a:extLst>
            </p:cNvPr>
            <p:cNvSpPr txBox="1"/>
            <p:nvPr userDrawn="1"/>
          </p:nvSpPr>
          <p:spPr bwMode="gray">
            <a:xfrm>
              <a:off x="-1824880" y="2708920"/>
              <a:ext cx="1715078" cy="3744416"/>
            </a:xfrm>
            <a:prstGeom prst="rect">
              <a:avLst/>
            </a:prstGeom>
            <a:solidFill>
              <a:schemeClr val="bg1"/>
            </a:solidFill>
          </p:spPr>
          <p:txBody>
            <a:bodyPr wrap="square" lIns="108000" tIns="108000" rIns="108000" bIns="108000">
              <a:noAutofit/>
            </a:bodyPr>
            <a:lstStyle/>
            <a:p>
              <a:pPr>
                <a:lnSpc>
                  <a:spcPct val="120000"/>
                </a:lnSpc>
                <a:spcAft>
                  <a:spcPts val="600"/>
                </a:spcAft>
              </a:pPr>
              <a:r>
                <a:rPr lang="en-US" sz="1100" b="1" dirty="0">
                  <a:solidFill>
                    <a:schemeClr val="tx1"/>
                  </a:solidFill>
                  <a:effectLst/>
                  <a:latin typeface="+mj-lt"/>
                </a:rPr>
                <a:t>To insert a picture:</a:t>
              </a:r>
            </a:p>
            <a:p>
              <a:pPr marL="144000" indent="-144000">
                <a:lnSpc>
                  <a:spcPct val="120000"/>
                </a:lnSpc>
                <a:spcAft>
                  <a:spcPts val="600"/>
                </a:spcAft>
                <a:buFont typeface="+mj-lt"/>
                <a:buAutoNum type="arabicPeriod"/>
              </a:pPr>
              <a:r>
                <a:rPr lang="en-US" sz="900" dirty="0">
                  <a:solidFill>
                    <a:schemeClr val="tx1"/>
                  </a:solidFill>
                  <a:effectLst/>
                  <a:latin typeface="+mn-lt"/>
                </a:rPr>
                <a:t>Click on the placeholder for pictures</a:t>
              </a:r>
            </a:p>
            <a:p>
              <a:pPr marL="144000" indent="-144000">
                <a:lnSpc>
                  <a:spcPct val="120000"/>
                </a:lnSpc>
                <a:spcAft>
                  <a:spcPts val="600"/>
                </a:spcAft>
                <a:buFont typeface="+mj-lt"/>
                <a:buAutoNum type="arabicPeriod"/>
              </a:pPr>
              <a:r>
                <a:rPr lang="en-US" sz="900" dirty="0">
                  <a:solidFill>
                    <a:schemeClr val="tx1"/>
                  </a:solidFill>
                  <a:effectLst/>
                  <a:latin typeface="+mn-lt"/>
                </a:rPr>
                <a:t>Open the menu “Insert”</a:t>
              </a:r>
            </a:p>
            <a:p>
              <a:pPr marL="144000" indent="-144000">
                <a:lnSpc>
                  <a:spcPct val="120000"/>
                </a:lnSpc>
                <a:spcAft>
                  <a:spcPts val="600"/>
                </a:spcAft>
                <a:buFont typeface="+mj-lt"/>
                <a:buAutoNum type="arabicPeriod"/>
              </a:pPr>
              <a:r>
                <a:rPr lang="en-US" sz="900" dirty="0">
                  <a:solidFill>
                    <a:schemeClr val="tx1"/>
                  </a:solidFill>
                  <a:effectLst/>
                  <a:latin typeface="+mn-lt"/>
                </a:rPr>
                <a:t>Choose “Pictures” and then the corresponding source where the image </a:t>
              </a:r>
              <a:r>
                <a:rPr lang="en-US" sz="900">
                  <a:solidFill>
                    <a:schemeClr val="tx1"/>
                  </a:solidFill>
                  <a:effectLst/>
                  <a:latin typeface="+mn-lt"/>
                </a:rPr>
                <a:t>is located</a:t>
              </a:r>
              <a:endParaRPr lang="en-US" sz="900" dirty="0">
                <a:solidFill>
                  <a:schemeClr val="tx1"/>
                </a:solidFill>
                <a:latin typeface="+mn-lt"/>
              </a:endParaRPr>
            </a:p>
          </p:txBody>
        </p:sp>
        <p:pic>
          <p:nvPicPr>
            <p:cNvPr id="19" name="Picture 18">
              <a:extLst>
                <a:ext uri="{FF2B5EF4-FFF2-40B4-BE49-F238E27FC236}">
                  <a16:creationId xmlns:a16="http://schemas.microsoft.com/office/drawing/2014/main" id="{365F2F23-FABD-0611-744F-39A4715C4376}"/>
                </a:ext>
              </a:extLst>
            </p:cNvPr>
            <p:cNvPicPr>
              <a:picLocks noChangeAspect="1"/>
            </p:cNvPicPr>
            <p:nvPr userDrawn="1"/>
          </p:nvPicPr>
          <p:blipFill rotWithShape="1">
            <a:blip r:embed="rId4"/>
            <a:srcRect l="8843" r="2395" b="2546"/>
            <a:stretch/>
          </p:blipFill>
          <p:spPr bwMode="gray">
            <a:xfrm>
              <a:off x="-1589806" y="4475212"/>
              <a:ext cx="745332" cy="1122804"/>
            </a:xfrm>
            <a:prstGeom prst="roundRect">
              <a:avLst>
                <a:gd name="adj" fmla="val 3514"/>
              </a:avLst>
            </a:prstGeom>
          </p:spPr>
        </p:pic>
        <p:sp>
          <p:nvSpPr>
            <p:cNvPr id="20" name="TextBox 19">
              <a:extLst>
                <a:ext uri="{FF2B5EF4-FFF2-40B4-BE49-F238E27FC236}">
                  <a16:creationId xmlns:a16="http://schemas.microsoft.com/office/drawing/2014/main" id="{B37C428C-35F0-EFF6-E7EE-A9943D4C637E}"/>
                </a:ext>
              </a:extLst>
            </p:cNvPr>
            <p:cNvSpPr txBox="1"/>
            <p:nvPr userDrawn="1"/>
          </p:nvSpPr>
          <p:spPr bwMode="gray">
            <a:xfrm>
              <a:off x="-1824880" y="5589240"/>
              <a:ext cx="1715078" cy="864096"/>
            </a:xfrm>
            <a:prstGeom prst="rect">
              <a:avLst/>
            </a:prstGeom>
            <a:noFill/>
          </p:spPr>
          <p:txBody>
            <a:bodyPr wrap="square" lIns="108000" tIns="108000" rIns="108000" bIns="108000">
              <a:noAutofit/>
            </a:bodyPr>
            <a:lstStyle/>
            <a:p>
              <a:pPr marL="144000" indent="-144000">
                <a:spcAft>
                  <a:spcPts val="600"/>
                </a:spcAft>
                <a:buFont typeface="+mj-lt"/>
                <a:buAutoNum type="arabicPeriod" startAt="4"/>
              </a:pPr>
              <a:r>
                <a:rPr lang="en-US" sz="900">
                  <a:solidFill>
                    <a:schemeClr val="tx1"/>
                  </a:solidFill>
                  <a:effectLst/>
                  <a:latin typeface="+mn-lt"/>
                </a:rPr>
                <a:t>Now the image has </a:t>
              </a:r>
              <a:br>
                <a:rPr lang="en-US" sz="900">
                  <a:solidFill>
                    <a:schemeClr val="tx1"/>
                  </a:solidFill>
                  <a:effectLst/>
                  <a:latin typeface="+mn-lt"/>
                </a:rPr>
              </a:br>
              <a:r>
                <a:rPr lang="en-US" sz="900">
                  <a:solidFill>
                    <a:schemeClr val="tx1"/>
                  </a:solidFill>
                  <a:effectLst/>
                  <a:latin typeface="+mn-lt"/>
                </a:rPr>
                <a:t>been loaded into the </a:t>
              </a:r>
              <a:br>
                <a:rPr lang="en-US" sz="900">
                  <a:solidFill>
                    <a:schemeClr val="tx1"/>
                  </a:solidFill>
                  <a:effectLst/>
                  <a:latin typeface="+mn-lt"/>
                </a:rPr>
              </a:br>
              <a:r>
                <a:rPr lang="en-US" sz="900">
                  <a:solidFill>
                    <a:schemeClr val="tx1"/>
                  </a:solidFill>
                  <a:effectLst/>
                  <a:latin typeface="+mn-lt"/>
                </a:rPr>
                <a:t>placeholder.</a:t>
              </a:r>
              <a:endParaRPr lang="en-US" sz="900" dirty="0">
                <a:solidFill>
                  <a:schemeClr val="tx1"/>
                </a:solidFill>
                <a:latin typeface="+mn-lt"/>
              </a:endParaRPr>
            </a:p>
          </p:txBody>
        </p:sp>
      </p:grpSp>
    </p:spTree>
    <p:extLst>
      <p:ext uri="{BB962C8B-B14F-4D97-AF65-F5344CB8AC3E}">
        <p14:creationId xmlns:p14="http://schemas.microsoft.com/office/powerpoint/2010/main" val="1469837385"/>
      </p:ext>
    </p:extLst>
  </p:cSld>
  <p:clrMapOvr>
    <a:masterClrMapping/>
  </p:clrMapOvr>
  <p:extLst>
    <p:ext uri="{DCECCB84-F9BA-43D5-87BE-67443E8EF086}">
      <p15:sldGuideLst xmlns:p15="http://schemas.microsoft.com/office/powerpoint/2012/main">
        <p15:guide id="1" pos="1459">
          <p15:clr>
            <a:srgbClr val="FBAE40"/>
          </p15:clr>
        </p15:guide>
        <p15:guide id="2" pos="1277">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Key message and image">
    <p:spTree>
      <p:nvGrpSpPr>
        <p:cNvPr id="1" name=""/>
        <p:cNvGrpSpPr/>
        <p:nvPr/>
      </p:nvGrpSpPr>
      <p:grpSpPr>
        <a:xfrm>
          <a:off x="0" y="0"/>
          <a:ext cx="0" cy="0"/>
          <a:chOff x="0" y="0"/>
          <a:chExt cx="0" cy="0"/>
        </a:xfrm>
      </p:grpSpPr>
      <p:sp>
        <p:nvSpPr>
          <p:cNvPr id="16" name="Bildplatzhalter 10">
            <a:extLst>
              <a:ext uri="{FF2B5EF4-FFF2-40B4-BE49-F238E27FC236}">
                <a16:creationId xmlns:a16="http://schemas.microsoft.com/office/drawing/2014/main" id="{CDCE6BA9-456A-2E17-7285-6D2E904642A7}"/>
              </a:ext>
            </a:extLst>
          </p:cNvPr>
          <p:cNvSpPr>
            <a:spLocks noGrp="1"/>
          </p:cNvSpPr>
          <p:nvPr>
            <p:ph type="pic" sz="quarter" idx="10" hasCustomPrompt="1"/>
          </p:nvPr>
        </p:nvSpPr>
        <p:spPr bwMode="ltGray">
          <a:xfrm>
            <a:off x="0" y="0"/>
            <a:ext cx="12192000" cy="6858000"/>
          </a:xfrm>
          <a:solidFill>
            <a:schemeClr val="bg2"/>
          </a:solidFill>
        </p:spPr>
        <p:txBody>
          <a:bodyPr tIns="720000" anchor="ctr" anchorCtr="0"/>
          <a:lstStyle>
            <a:lvl1pPr marL="0" indent="0" algn="ctr">
              <a:spcBef>
                <a:spcPts val="0"/>
              </a:spcBef>
              <a:spcAft>
                <a:spcPts val="0"/>
              </a:spcAft>
              <a:buFontTx/>
              <a:buNone/>
              <a:tabLst/>
              <a:defRPr sz="1200" b="0">
                <a:solidFill>
                  <a:schemeClr val="bg1"/>
                </a:solidFill>
              </a:defRPr>
            </a:lvl1pPr>
            <a:lvl2pPr marL="0" indent="0" algn="ctr">
              <a:spcBef>
                <a:spcPts val="0"/>
              </a:spcBef>
              <a:spcAft>
                <a:spcPts val="0"/>
              </a:spcAft>
              <a:buFontTx/>
              <a:buNone/>
              <a:tabLst/>
              <a:defRPr sz="1200" b="0"/>
            </a:lvl2pPr>
            <a:lvl3pPr marL="0" indent="0" algn="ctr">
              <a:spcBef>
                <a:spcPts val="0"/>
              </a:spcBef>
              <a:spcAft>
                <a:spcPts val="0"/>
              </a:spcAft>
              <a:buFontTx/>
              <a:buNone/>
              <a:tabLst/>
              <a:defRPr sz="1200" b="0"/>
            </a:lvl3pPr>
            <a:lvl4pPr marL="0" indent="0" algn="ctr">
              <a:spcBef>
                <a:spcPts val="0"/>
              </a:spcBef>
              <a:spcAft>
                <a:spcPts val="0"/>
              </a:spcAft>
              <a:buFontTx/>
              <a:buNone/>
              <a:tabLst/>
              <a:defRPr sz="1200" b="0"/>
            </a:lvl4pPr>
            <a:lvl5pPr marL="0" indent="0" algn="ctr">
              <a:spcBef>
                <a:spcPts val="0"/>
              </a:spcBef>
              <a:spcAft>
                <a:spcPts val="0"/>
              </a:spcAft>
              <a:buFontTx/>
              <a:buNone/>
              <a:tabLst/>
              <a:defRPr sz="1200" b="0"/>
            </a:lvl5pPr>
            <a:lvl6pPr marL="0" indent="0" algn="ctr">
              <a:spcBef>
                <a:spcPts val="0"/>
              </a:spcBef>
              <a:spcAft>
                <a:spcPts val="0"/>
              </a:spcAft>
              <a:buFontTx/>
              <a:buNone/>
              <a:tabLst/>
              <a:defRPr sz="1200" b="0"/>
            </a:lvl6pPr>
            <a:lvl7pPr marL="0" indent="0" algn="ctr">
              <a:spcBef>
                <a:spcPts val="0"/>
              </a:spcBef>
              <a:spcAft>
                <a:spcPts val="0"/>
              </a:spcAft>
              <a:buFontTx/>
              <a:buNone/>
              <a:tabLst/>
              <a:defRPr sz="1200" b="0"/>
            </a:lvl7pPr>
            <a:lvl8pPr marL="0" indent="0" algn="ctr">
              <a:spcBef>
                <a:spcPts val="0"/>
              </a:spcBef>
              <a:spcAft>
                <a:spcPts val="0"/>
              </a:spcAft>
              <a:buFontTx/>
              <a:buNone/>
              <a:tabLst/>
              <a:defRPr sz="1200" b="0"/>
            </a:lvl8pPr>
            <a:lvl9pPr marL="0" indent="0" algn="ctr">
              <a:spcBef>
                <a:spcPts val="0"/>
              </a:spcBef>
              <a:spcAft>
                <a:spcPts val="0"/>
              </a:spcAft>
              <a:buFontTx/>
              <a:buNone/>
              <a:tabLst/>
              <a:defRPr sz="1200" b="0"/>
            </a:lvl9pPr>
          </a:lstStyle>
          <a:p>
            <a:pPr lvl="0"/>
            <a:r>
              <a:rPr lang="en-US" dirty="0"/>
              <a:t>Add picture</a:t>
            </a:r>
          </a:p>
        </p:txBody>
      </p:sp>
      <p:sp>
        <p:nvSpPr>
          <p:cNvPr id="7" name="Textplatzhalter 6">
            <a:extLst>
              <a:ext uri="{FF2B5EF4-FFF2-40B4-BE49-F238E27FC236}">
                <a16:creationId xmlns:a16="http://schemas.microsoft.com/office/drawing/2014/main" id="{BB5806D4-1E90-A7C2-8212-91BE93E8EF72}"/>
              </a:ext>
            </a:extLst>
          </p:cNvPr>
          <p:cNvSpPr>
            <a:spLocks noGrp="1"/>
          </p:cNvSpPr>
          <p:nvPr>
            <p:ph type="body" sz="quarter" idx="18" hasCustomPrompt="1"/>
          </p:nvPr>
        </p:nvSpPr>
        <p:spPr bwMode="gray">
          <a:xfrm>
            <a:off x="479376" y="1412874"/>
            <a:ext cx="11233149" cy="4392000"/>
          </a:xfrm>
        </p:spPr>
        <p:txBody>
          <a:bodyPr/>
          <a:lstStyle>
            <a:lvl1pPr marL="0" indent="0">
              <a:lnSpc>
                <a:spcPct val="120000"/>
              </a:lnSpc>
              <a:spcAft>
                <a:spcPts val="0"/>
              </a:spcAft>
              <a:buNone/>
              <a:defRPr sz="4000" b="1">
                <a:solidFill>
                  <a:schemeClr val="bg1"/>
                </a:solidFill>
                <a:latin typeface="+mj-lt"/>
              </a:defRPr>
            </a:lvl1pPr>
            <a:lvl2pPr marL="0" indent="0">
              <a:lnSpc>
                <a:spcPct val="120000"/>
              </a:lnSpc>
              <a:spcAft>
                <a:spcPts val="0"/>
              </a:spcAft>
              <a:buNone/>
              <a:defRPr sz="4000" b="1">
                <a:solidFill>
                  <a:schemeClr val="tx2"/>
                </a:solidFill>
                <a:latin typeface="+mj-lt"/>
              </a:defRPr>
            </a:lvl2pPr>
            <a:lvl3pPr marL="0" indent="0">
              <a:lnSpc>
                <a:spcPct val="120000"/>
              </a:lnSpc>
              <a:spcAft>
                <a:spcPts val="0"/>
              </a:spcAft>
              <a:buNone/>
              <a:defRPr sz="4000" b="1">
                <a:solidFill>
                  <a:schemeClr val="tx2"/>
                </a:solidFill>
                <a:latin typeface="+mj-lt"/>
              </a:defRPr>
            </a:lvl3pPr>
            <a:lvl4pPr marL="0" indent="0">
              <a:lnSpc>
                <a:spcPct val="120000"/>
              </a:lnSpc>
              <a:spcAft>
                <a:spcPts val="0"/>
              </a:spcAft>
              <a:buNone/>
              <a:defRPr sz="4000" b="1">
                <a:solidFill>
                  <a:schemeClr val="tx2"/>
                </a:solidFill>
                <a:latin typeface="+mj-lt"/>
              </a:defRPr>
            </a:lvl4pPr>
            <a:lvl5pPr marL="0" indent="0">
              <a:lnSpc>
                <a:spcPct val="120000"/>
              </a:lnSpc>
              <a:spcAft>
                <a:spcPts val="0"/>
              </a:spcAft>
              <a:buNone/>
              <a:defRPr sz="4000" b="1">
                <a:solidFill>
                  <a:schemeClr val="tx2"/>
                </a:solidFill>
                <a:latin typeface="+mj-lt"/>
              </a:defRPr>
            </a:lvl5pPr>
            <a:lvl6pPr marL="0" indent="0">
              <a:lnSpc>
                <a:spcPct val="120000"/>
              </a:lnSpc>
              <a:spcAft>
                <a:spcPts val="0"/>
              </a:spcAft>
              <a:buNone/>
              <a:defRPr sz="4000" b="1">
                <a:solidFill>
                  <a:schemeClr val="tx2"/>
                </a:solidFill>
                <a:latin typeface="+mj-lt"/>
              </a:defRPr>
            </a:lvl6pPr>
            <a:lvl7pPr marL="0" indent="0">
              <a:lnSpc>
                <a:spcPct val="120000"/>
              </a:lnSpc>
              <a:spcAft>
                <a:spcPts val="0"/>
              </a:spcAft>
              <a:buNone/>
              <a:defRPr sz="4000" b="1">
                <a:solidFill>
                  <a:schemeClr val="tx2"/>
                </a:solidFill>
                <a:latin typeface="+mj-lt"/>
              </a:defRPr>
            </a:lvl7pPr>
            <a:lvl8pPr marL="0" indent="0">
              <a:lnSpc>
                <a:spcPct val="120000"/>
              </a:lnSpc>
              <a:spcAft>
                <a:spcPts val="0"/>
              </a:spcAft>
              <a:buNone/>
              <a:defRPr sz="4000" b="1">
                <a:solidFill>
                  <a:schemeClr val="tx2"/>
                </a:solidFill>
                <a:latin typeface="+mj-lt"/>
              </a:defRPr>
            </a:lvl8pPr>
            <a:lvl9pPr marL="0" indent="0">
              <a:lnSpc>
                <a:spcPct val="120000"/>
              </a:lnSpc>
              <a:spcAft>
                <a:spcPts val="0"/>
              </a:spcAft>
              <a:buNone/>
              <a:defRPr sz="4000" b="1">
                <a:solidFill>
                  <a:schemeClr val="tx2"/>
                </a:solidFill>
                <a:latin typeface="+mj-lt"/>
              </a:defRPr>
            </a:lvl9pPr>
          </a:lstStyle>
          <a:p>
            <a:pPr lvl="0"/>
            <a:r>
              <a:rPr lang="en-US" dirty="0"/>
              <a:t>Edit text by clicking. Use the "Increase/decrease list level" buttons on the Start tab to switch between the set up text levels.</a:t>
            </a:r>
          </a:p>
          <a:p>
            <a:pPr lvl="1"/>
            <a:r>
              <a:rPr lang="en-US" dirty="0"/>
              <a:t>Second level</a:t>
            </a:r>
          </a:p>
        </p:txBody>
      </p:sp>
      <p:sp>
        <p:nvSpPr>
          <p:cNvPr id="19" name="Fußzeilenplatzhalter 18">
            <a:extLst>
              <a:ext uri="{FF2B5EF4-FFF2-40B4-BE49-F238E27FC236}">
                <a16:creationId xmlns:a16="http://schemas.microsoft.com/office/drawing/2014/main" id="{2706031C-1812-1C52-3140-EDDE3DB5703F}"/>
              </a:ext>
            </a:extLst>
          </p:cNvPr>
          <p:cNvSpPr>
            <a:spLocks noGrp="1"/>
          </p:cNvSpPr>
          <p:nvPr>
            <p:ph type="ftr" sz="quarter" idx="29"/>
          </p:nvPr>
        </p:nvSpPr>
        <p:spPr bwMode="gray"/>
        <p:txBody>
          <a:bodyPr/>
          <a:lstStyle>
            <a:lvl1pPr>
              <a:defRPr>
                <a:solidFill>
                  <a:schemeClr val="bg1"/>
                </a:solidFill>
              </a:defRPr>
            </a:lvl1pPr>
          </a:lstStyle>
          <a:p>
            <a:r>
              <a:rPr lang="en-US"/>
              <a:t>DSO Live Demo   |    ONLY FOR INTERNAL USE</a:t>
            </a:r>
            <a:endParaRPr lang="en-US" dirty="0"/>
          </a:p>
        </p:txBody>
      </p:sp>
      <p:sp>
        <p:nvSpPr>
          <p:cNvPr id="20" name="Foliennummernplatzhalter 19">
            <a:extLst>
              <a:ext uri="{FF2B5EF4-FFF2-40B4-BE49-F238E27FC236}">
                <a16:creationId xmlns:a16="http://schemas.microsoft.com/office/drawing/2014/main" id="{55540A76-A2F8-66BE-84B7-CD50E20A56F1}"/>
              </a:ext>
            </a:extLst>
          </p:cNvPr>
          <p:cNvSpPr>
            <a:spLocks noGrp="1"/>
          </p:cNvSpPr>
          <p:nvPr>
            <p:ph type="sldNum" sz="quarter" idx="30"/>
          </p:nvPr>
        </p:nvSpPr>
        <p:spPr bwMode="gray"/>
        <p:txBody>
          <a:bodyPr/>
          <a:lstStyle>
            <a:lvl1pPr>
              <a:defRPr>
                <a:solidFill>
                  <a:schemeClr val="bg1"/>
                </a:solidFill>
              </a:defRPr>
            </a:lvl1pPr>
          </a:lstStyle>
          <a:p>
            <a:fld id="{DF4E8F9F-5B1F-4F5B-BE49-3245D8C18D9F}" type="slidenum">
              <a:rPr lang="en-US" smtClean="0"/>
              <a:pPr/>
              <a:t>‹#›</a:t>
            </a:fld>
            <a:endParaRPr lang="en-US" dirty="0"/>
          </a:p>
        </p:txBody>
      </p:sp>
      <p:sp>
        <p:nvSpPr>
          <p:cNvPr id="8" name="Textplatzhalter 7"/>
          <p:cNvSpPr>
            <a:spLocks noGrp="1"/>
          </p:cNvSpPr>
          <p:nvPr>
            <p:ph type="body" sz="quarter" idx="13" hasCustomPrompt="1"/>
          </p:nvPr>
        </p:nvSpPr>
        <p:spPr bwMode="gray">
          <a:xfrm>
            <a:off x="480000" y="5805264"/>
            <a:ext cx="11232000" cy="144000"/>
          </a:xfrm>
        </p:spPr>
        <p:txBody>
          <a:bodyPr anchor="b"/>
          <a:lstStyle>
            <a:lvl1pPr marL="0" indent="0">
              <a:lnSpc>
                <a:spcPct val="100000"/>
              </a:lnSpc>
              <a:spcBef>
                <a:spcPts val="0"/>
              </a:spcBef>
              <a:spcAft>
                <a:spcPts val="0"/>
              </a:spcAft>
              <a:buFont typeface="Arial" panose="020B0604020202020204" pitchFamily="34" charset="0"/>
              <a:buNone/>
              <a:defRPr sz="800" b="0">
                <a:solidFill>
                  <a:schemeClr val="bg1"/>
                </a:solidFill>
              </a:defRPr>
            </a:lvl1pPr>
            <a:lvl2pPr marL="0" indent="0">
              <a:lnSpc>
                <a:spcPct val="100000"/>
              </a:lnSpc>
              <a:spcBef>
                <a:spcPts val="0"/>
              </a:spcBef>
              <a:spcAft>
                <a:spcPts val="0"/>
              </a:spcAft>
              <a:buFont typeface="Arial" panose="020B0604020202020204" pitchFamily="34" charset="0"/>
              <a:buNone/>
              <a:defRPr sz="800" b="0">
                <a:solidFill>
                  <a:schemeClr val="bg1"/>
                </a:solidFill>
              </a:defRPr>
            </a:lvl2pPr>
            <a:lvl3pPr marL="0" indent="0">
              <a:lnSpc>
                <a:spcPct val="100000"/>
              </a:lnSpc>
              <a:spcBef>
                <a:spcPts val="0"/>
              </a:spcBef>
              <a:spcAft>
                <a:spcPts val="0"/>
              </a:spcAft>
              <a:buNone/>
              <a:defRPr sz="800" b="0">
                <a:solidFill>
                  <a:schemeClr val="bg1"/>
                </a:solidFill>
              </a:defRPr>
            </a:lvl3pPr>
            <a:lvl4pPr marL="0" indent="0">
              <a:lnSpc>
                <a:spcPct val="100000"/>
              </a:lnSpc>
              <a:spcBef>
                <a:spcPts val="0"/>
              </a:spcBef>
              <a:spcAft>
                <a:spcPts val="0"/>
              </a:spcAft>
              <a:buNone/>
              <a:defRPr sz="800" b="0">
                <a:solidFill>
                  <a:schemeClr val="bg1"/>
                </a:solidFill>
              </a:defRPr>
            </a:lvl4pPr>
            <a:lvl5pPr marL="0" indent="0">
              <a:lnSpc>
                <a:spcPct val="100000"/>
              </a:lnSpc>
              <a:spcBef>
                <a:spcPts val="0"/>
              </a:spcBef>
              <a:spcAft>
                <a:spcPts val="0"/>
              </a:spcAft>
              <a:buNone/>
              <a:defRPr sz="800" b="0">
                <a:solidFill>
                  <a:schemeClr val="bg1"/>
                </a:solidFill>
              </a:defRPr>
            </a:lvl5pPr>
            <a:lvl6pPr marL="0" indent="0">
              <a:lnSpc>
                <a:spcPct val="100000"/>
              </a:lnSpc>
              <a:spcBef>
                <a:spcPts val="0"/>
              </a:spcBef>
              <a:spcAft>
                <a:spcPts val="0"/>
              </a:spcAft>
              <a:buNone/>
              <a:defRPr sz="800" b="0">
                <a:solidFill>
                  <a:schemeClr val="bg1"/>
                </a:solidFill>
              </a:defRPr>
            </a:lvl6pPr>
            <a:lvl7pPr marL="0" indent="0">
              <a:lnSpc>
                <a:spcPct val="100000"/>
              </a:lnSpc>
              <a:spcBef>
                <a:spcPts val="0"/>
              </a:spcBef>
              <a:spcAft>
                <a:spcPts val="0"/>
              </a:spcAft>
              <a:buNone/>
              <a:defRPr sz="800" b="0">
                <a:solidFill>
                  <a:schemeClr val="bg1"/>
                </a:solidFill>
              </a:defRPr>
            </a:lvl7pPr>
            <a:lvl8pPr marL="0" indent="0">
              <a:lnSpc>
                <a:spcPct val="100000"/>
              </a:lnSpc>
              <a:spcBef>
                <a:spcPts val="0"/>
              </a:spcBef>
              <a:spcAft>
                <a:spcPts val="0"/>
              </a:spcAft>
              <a:buNone/>
              <a:defRPr sz="800" b="0">
                <a:solidFill>
                  <a:schemeClr val="bg1"/>
                </a:solidFill>
              </a:defRPr>
            </a:lvl8pPr>
            <a:lvl9pPr marL="0" indent="0">
              <a:lnSpc>
                <a:spcPct val="100000"/>
              </a:lnSpc>
              <a:spcBef>
                <a:spcPts val="0"/>
              </a:spcBef>
              <a:spcAft>
                <a:spcPts val="0"/>
              </a:spcAft>
              <a:buNone/>
              <a:defRPr sz="800" b="0">
                <a:solidFill>
                  <a:schemeClr val="bg1"/>
                </a:solidFill>
              </a:defRPr>
            </a:lvl9pPr>
          </a:lstStyle>
          <a:p>
            <a:pPr lvl="0"/>
            <a:r>
              <a:rPr lang="en-US" dirty="0"/>
              <a:t>Footnote/Source</a:t>
            </a:r>
          </a:p>
        </p:txBody>
      </p:sp>
      <p:sp>
        <p:nvSpPr>
          <p:cNvPr id="2" name="Text Placeholder 8">
            <a:extLst>
              <a:ext uri="{FF2B5EF4-FFF2-40B4-BE49-F238E27FC236}">
                <a16:creationId xmlns:a16="http://schemas.microsoft.com/office/drawing/2014/main" id="{E48AB895-403D-2837-EFB7-B1EA2D95A83B}"/>
              </a:ext>
            </a:extLst>
          </p:cNvPr>
          <p:cNvSpPr>
            <a:spLocks noGrp="1"/>
          </p:cNvSpPr>
          <p:nvPr>
            <p:ph type="body" sz="quarter" idx="31"/>
          </p:nvPr>
        </p:nvSpPr>
        <p:spPr bwMode="gray">
          <a:xfrm>
            <a:off x="479424" y="6166800"/>
            <a:ext cx="1234800" cy="374400"/>
          </a:xfrm>
          <a:blipFill>
            <a:blip r:embed="rId2">
              <a:extLst>
                <a:ext uri="{96DAC541-7B7A-43D3-8B79-37D633B846F1}">
                  <asvg:svgBlip xmlns:asvg="http://schemas.microsoft.com/office/drawing/2016/SVG/main" r:embed="rId3"/>
                </a:ext>
              </a:extLst>
            </a:blip>
            <a:srcRect/>
            <a:stretch>
              <a:fillRect t="224" b="224"/>
            </a:stretch>
          </a:blipFill>
        </p:spPr>
        <p:txBody>
          <a:bodyPr/>
          <a:lstStyle>
            <a:lvl1pPr marL="0" indent="0">
              <a:lnSpc>
                <a:spcPct val="100000"/>
              </a:lnSpc>
              <a:spcAft>
                <a:spcPts val="0"/>
              </a:spcAft>
              <a:buFontTx/>
              <a:buNone/>
              <a:defRPr sz="200">
                <a:noFill/>
              </a:defRPr>
            </a:lvl1pPr>
            <a:lvl2pPr marL="0" indent="0">
              <a:lnSpc>
                <a:spcPct val="100000"/>
              </a:lnSpc>
              <a:spcAft>
                <a:spcPts val="0"/>
              </a:spcAft>
              <a:buFontTx/>
              <a:buNone/>
              <a:defRPr sz="200">
                <a:noFill/>
              </a:defRPr>
            </a:lvl2pPr>
            <a:lvl3pPr marL="0" indent="0">
              <a:lnSpc>
                <a:spcPct val="100000"/>
              </a:lnSpc>
              <a:spcAft>
                <a:spcPts val="0"/>
              </a:spcAft>
              <a:buFontTx/>
              <a:buNone/>
              <a:defRPr sz="200">
                <a:noFill/>
              </a:defRPr>
            </a:lvl3pPr>
            <a:lvl4pPr marL="0" indent="0">
              <a:lnSpc>
                <a:spcPct val="100000"/>
              </a:lnSpc>
              <a:spcAft>
                <a:spcPts val="0"/>
              </a:spcAft>
              <a:buFontTx/>
              <a:buNone/>
              <a:defRPr sz="200">
                <a:noFill/>
              </a:defRPr>
            </a:lvl4pPr>
            <a:lvl5pPr marL="0" indent="0">
              <a:lnSpc>
                <a:spcPct val="100000"/>
              </a:lnSpc>
              <a:spcAft>
                <a:spcPts val="0"/>
              </a:spcAft>
              <a:buFontTx/>
              <a:buNone/>
              <a:defRPr sz="200">
                <a:noFill/>
              </a:defRPr>
            </a:lvl5pPr>
          </a:lstStyle>
          <a:p>
            <a:pPr lvl="0"/>
            <a:r>
              <a:rPr lang="en-US"/>
              <a:t>Click to edit Master text styles</a:t>
            </a:r>
          </a:p>
        </p:txBody>
      </p:sp>
      <p:grpSp>
        <p:nvGrpSpPr>
          <p:cNvPr id="13" name="Group 12">
            <a:extLst>
              <a:ext uri="{FF2B5EF4-FFF2-40B4-BE49-F238E27FC236}">
                <a16:creationId xmlns:a16="http://schemas.microsoft.com/office/drawing/2014/main" id="{CE4AEE63-02E0-6605-B2A1-120F8CA2B401}"/>
              </a:ext>
              <a:ext uri="{C183D7F6-B498-43B3-948B-1728B52AA6E4}">
                <adec:decorative xmlns:adec="http://schemas.microsoft.com/office/drawing/2017/decorative" val="1"/>
              </a:ext>
            </a:extLst>
          </p:cNvPr>
          <p:cNvGrpSpPr/>
          <p:nvPr userDrawn="1"/>
        </p:nvGrpSpPr>
        <p:grpSpPr bwMode="gray">
          <a:xfrm>
            <a:off x="-1896888" y="0"/>
            <a:ext cx="1715078" cy="3744416"/>
            <a:chOff x="-1824880" y="2708920"/>
            <a:chExt cx="1715078" cy="3744416"/>
          </a:xfrm>
        </p:grpSpPr>
        <p:sp>
          <p:nvSpPr>
            <p:cNvPr id="14" name="TextBox 13">
              <a:extLst>
                <a:ext uri="{FF2B5EF4-FFF2-40B4-BE49-F238E27FC236}">
                  <a16:creationId xmlns:a16="http://schemas.microsoft.com/office/drawing/2014/main" id="{7BFA4372-03FC-5464-BB8D-FDF16512BABE}"/>
                </a:ext>
              </a:extLst>
            </p:cNvPr>
            <p:cNvSpPr txBox="1"/>
            <p:nvPr userDrawn="1"/>
          </p:nvSpPr>
          <p:spPr bwMode="gray">
            <a:xfrm>
              <a:off x="-1824880" y="2708920"/>
              <a:ext cx="1715078" cy="3744416"/>
            </a:xfrm>
            <a:prstGeom prst="rect">
              <a:avLst/>
            </a:prstGeom>
            <a:solidFill>
              <a:schemeClr val="bg1"/>
            </a:solidFill>
          </p:spPr>
          <p:txBody>
            <a:bodyPr wrap="square" lIns="108000" tIns="108000" rIns="108000" bIns="108000">
              <a:noAutofit/>
            </a:bodyPr>
            <a:lstStyle/>
            <a:p>
              <a:pPr>
                <a:lnSpc>
                  <a:spcPct val="120000"/>
                </a:lnSpc>
                <a:spcAft>
                  <a:spcPts val="600"/>
                </a:spcAft>
              </a:pPr>
              <a:r>
                <a:rPr lang="en-US" sz="1100" b="1" dirty="0">
                  <a:solidFill>
                    <a:schemeClr val="tx1"/>
                  </a:solidFill>
                  <a:effectLst/>
                  <a:latin typeface="+mj-lt"/>
                </a:rPr>
                <a:t>To insert a picture:</a:t>
              </a:r>
            </a:p>
            <a:p>
              <a:pPr marL="144000" indent="-144000">
                <a:lnSpc>
                  <a:spcPct val="120000"/>
                </a:lnSpc>
                <a:spcAft>
                  <a:spcPts val="600"/>
                </a:spcAft>
                <a:buFont typeface="+mj-lt"/>
                <a:buAutoNum type="arabicPeriod"/>
              </a:pPr>
              <a:r>
                <a:rPr lang="en-US" sz="900" dirty="0">
                  <a:solidFill>
                    <a:schemeClr val="tx1"/>
                  </a:solidFill>
                  <a:effectLst/>
                  <a:latin typeface="+mn-lt"/>
                </a:rPr>
                <a:t>Click on the placeholder for pictures</a:t>
              </a:r>
            </a:p>
            <a:p>
              <a:pPr marL="144000" indent="-144000">
                <a:lnSpc>
                  <a:spcPct val="120000"/>
                </a:lnSpc>
                <a:spcAft>
                  <a:spcPts val="600"/>
                </a:spcAft>
                <a:buFont typeface="+mj-lt"/>
                <a:buAutoNum type="arabicPeriod"/>
              </a:pPr>
              <a:r>
                <a:rPr lang="en-US" sz="900" dirty="0">
                  <a:solidFill>
                    <a:schemeClr val="tx1"/>
                  </a:solidFill>
                  <a:effectLst/>
                  <a:latin typeface="+mn-lt"/>
                </a:rPr>
                <a:t>Open the menu “Insert”</a:t>
              </a:r>
            </a:p>
            <a:p>
              <a:pPr marL="144000" indent="-144000">
                <a:lnSpc>
                  <a:spcPct val="120000"/>
                </a:lnSpc>
                <a:spcAft>
                  <a:spcPts val="600"/>
                </a:spcAft>
                <a:buFont typeface="+mj-lt"/>
                <a:buAutoNum type="arabicPeriod"/>
              </a:pPr>
              <a:r>
                <a:rPr lang="en-US" sz="900" dirty="0">
                  <a:solidFill>
                    <a:schemeClr val="tx1"/>
                  </a:solidFill>
                  <a:effectLst/>
                  <a:latin typeface="+mn-lt"/>
                </a:rPr>
                <a:t>Choose “Pictures” and then the corresponding source where the image </a:t>
              </a:r>
              <a:r>
                <a:rPr lang="en-US" sz="900">
                  <a:solidFill>
                    <a:schemeClr val="tx1"/>
                  </a:solidFill>
                  <a:effectLst/>
                  <a:latin typeface="+mn-lt"/>
                </a:rPr>
                <a:t>is located</a:t>
              </a:r>
              <a:endParaRPr lang="en-US" sz="900" dirty="0">
                <a:solidFill>
                  <a:schemeClr val="tx1"/>
                </a:solidFill>
                <a:latin typeface="+mn-lt"/>
              </a:endParaRPr>
            </a:p>
          </p:txBody>
        </p:sp>
        <p:pic>
          <p:nvPicPr>
            <p:cNvPr id="15" name="Picture 14">
              <a:extLst>
                <a:ext uri="{FF2B5EF4-FFF2-40B4-BE49-F238E27FC236}">
                  <a16:creationId xmlns:a16="http://schemas.microsoft.com/office/drawing/2014/main" id="{B6F7839F-DF51-6296-1393-3706F5CAFADA}"/>
                </a:ext>
              </a:extLst>
            </p:cNvPr>
            <p:cNvPicPr>
              <a:picLocks noChangeAspect="1"/>
            </p:cNvPicPr>
            <p:nvPr userDrawn="1"/>
          </p:nvPicPr>
          <p:blipFill rotWithShape="1">
            <a:blip r:embed="rId4"/>
            <a:srcRect l="8843" r="2395" b="2546"/>
            <a:stretch/>
          </p:blipFill>
          <p:spPr bwMode="gray">
            <a:xfrm>
              <a:off x="-1589806" y="4475212"/>
              <a:ext cx="745332" cy="1122804"/>
            </a:xfrm>
            <a:prstGeom prst="roundRect">
              <a:avLst>
                <a:gd name="adj" fmla="val 3514"/>
              </a:avLst>
            </a:prstGeom>
          </p:spPr>
        </p:pic>
        <p:sp>
          <p:nvSpPr>
            <p:cNvPr id="17" name="TextBox 16">
              <a:extLst>
                <a:ext uri="{FF2B5EF4-FFF2-40B4-BE49-F238E27FC236}">
                  <a16:creationId xmlns:a16="http://schemas.microsoft.com/office/drawing/2014/main" id="{999A7330-3B4A-E3AB-E977-BD83267E8062}"/>
                </a:ext>
              </a:extLst>
            </p:cNvPr>
            <p:cNvSpPr txBox="1"/>
            <p:nvPr userDrawn="1"/>
          </p:nvSpPr>
          <p:spPr bwMode="gray">
            <a:xfrm>
              <a:off x="-1824880" y="5589240"/>
              <a:ext cx="1715078" cy="864096"/>
            </a:xfrm>
            <a:prstGeom prst="rect">
              <a:avLst/>
            </a:prstGeom>
            <a:noFill/>
          </p:spPr>
          <p:txBody>
            <a:bodyPr wrap="square" lIns="108000" tIns="108000" rIns="108000" bIns="108000">
              <a:noAutofit/>
            </a:bodyPr>
            <a:lstStyle/>
            <a:p>
              <a:pPr marL="144000" indent="-144000">
                <a:spcAft>
                  <a:spcPts val="600"/>
                </a:spcAft>
                <a:buFont typeface="+mj-lt"/>
                <a:buAutoNum type="arabicPeriod" startAt="4"/>
              </a:pPr>
              <a:r>
                <a:rPr lang="en-US" sz="900">
                  <a:solidFill>
                    <a:schemeClr val="tx1"/>
                  </a:solidFill>
                  <a:effectLst/>
                  <a:latin typeface="+mn-lt"/>
                </a:rPr>
                <a:t>Now the image has </a:t>
              </a:r>
              <a:br>
                <a:rPr lang="en-US" sz="900">
                  <a:solidFill>
                    <a:schemeClr val="tx1"/>
                  </a:solidFill>
                  <a:effectLst/>
                  <a:latin typeface="+mn-lt"/>
                </a:rPr>
              </a:br>
              <a:r>
                <a:rPr lang="en-US" sz="900">
                  <a:solidFill>
                    <a:schemeClr val="tx1"/>
                  </a:solidFill>
                  <a:effectLst/>
                  <a:latin typeface="+mn-lt"/>
                </a:rPr>
                <a:t>been loaded into the </a:t>
              </a:r>
              <a:br>
                <a:rPr lang="en-US" sz="900">
                  <a:solidFill>
                    <a:schemeClr val="tx1"/>
                  </a:solidFill>
                  <a:effectLst/>
                  <a:latin typeface="+mn-lt"/>
                </a:rPr>
              </a:br>
              <a:r>
                <a:rPr lang="en-US" sz="900">
                  <a:solidFill>
                    <a:schemeClr val="tx1"/>
                  </a:solidFill>
                  <a:effectLst/>
                  <a:latin typeface="+mn-lt"/>
                </a:rPr>
                <a:t>placeholder.</a:t>
              </a:r>
              <a:endParaRPr lang="en-US" sz="900" dirty="0">
                <a:solidFill>
                  <a:schemeClr val="tx1"/>
                </a:solidFill>
                <a:latin typeface="+mn-lt"/>
              </a:endParaRPr>
            </a:p>
          </p:txBody>
        </p:sp>
      </p:grpSp>
      <p:sp>
        <p:nvSpPr>
          <p:cNvPr id="3" name="Arrow: Pentagon 6">
            <a:extLst>
              <a:ext uri="{FF2B5EF4-FFF2-40B4-BE49-F238E27FC236}">
                <a16:creationId xmlns:a16="http://schemas.microsoft.com/office/drawing/2014/main" id="{1F1671DA-AF66-65E8-3B46-9A2A1A7C1B92}"/>
              </a:ext>
            </a:extLst>
          </p:cNvPr>
          <p:cNvSpPr/>
          <p:nvPr userDrawn="1"/>
        </p:nvSpPr>
        <p:spPr bwMode="gray">
          <a:xfrm flipH="1">
            <a:off x="12216880" y="548680"/>
            <a:ext cx="1656000" cy="432000"/>
          </a:xfrm>
          <a:prstGeom prst="homePlat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pPr algn="l">
              <a:lnSpc>
                <a:spcPct val="140000"/>
              </a:lnSpc>
            </a:pPr>
            <a:r>
              <a:rPr lang="en-GB" sz="800" b="1" dirty="0">
                <a:solidFill>
                  <a:srgbClr val="076D7E"/>
                </a:solidFill>
                <a:latin typeface="+mj-lt"/>
              </a:rPr>
              <a:t>This layout requires a picture in the background</a:t>
            </a:r>
            <a:endParaRPr lang="en-US" sz="800" b="1" dirty="0">
              <a:solidFill>
                <a:srgbClr val="076D7E"/>
              </a:solidFill>
              <a:latin typeface="+mj-lt"/>
            </a:endParaRPr>
          </a:p>
        </p:txBody>
      </p:sp>
    </p:spTree>
    <p:extLst>
      <p:ext uri="{BB962C8B-B14F-4D97-AF65-F5344CB8AC3E}">
        <p14:creationId xmlns:p14="http://schemas.microsoft.com/office/powerpoint/2010/main" val="20593673"/>
      </p:ext>
    </p:extLst>
  </p:cSld>
  <p:clrMapOvr>
    <a:masterClrMapping/>
  </p:clrMapOvr>
  <p:extLst>
    <p:ext uri="{DCECCB84-F9BA-43D5-87BE-67443E8EF086}">
      <p15:sldGuideLst xmlns:p15="http://schemas.microsoft.com/office/powerpoint/2012/main">
        <p15:guide id="1" pos="3931">
          <p15:clr>
            <a:srgbClr val="FBAE40"/>
          </p15:clr>
        </p15:guide>
        <p15:guide id="2" pos="3749">
          <p15:clr>
            <a:srgbClr val="FBAE40"/>
          </p15:clr>
        </p15:guide>
        <p15:guide id="3" orient="horz" pos="1298">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Key message and image division (1)">
    <p:spTree>
      <p:nvGrpSpPr>
        <p:cNvPr id="1" name=""/>
        <p:cNvGrpSpPr/>
        <p:nvPr/>
      </p:nvGrpSpPr>
      <p:grpSpPr>
        <a:xfrm>
          <a:off x="0" y="0"/>
          <a:ext cx="0" cy="0"/>
          <a:chOff x="0" y="0"/>
          <a:chExt cx="0" cy="0"/>
        </a:xfrm>
      </p:grpSpPr>
      <p:sp>
        <p:nvSpPr>
          <p:cNvPr id="4" name="Bildplatzhalter 10">
            <a:extLst>
              <a:ext uri="{FF2B5EF4-FFF2-40B4-BE49-F238E27FC236}">
                <a16:creationId xmlns:a16="http://schemas.microsoft.com/office/drawing/2014/main" id="{6F9AA895-08EE-571D-61F7-0086C0A8BE7C}"/>
              </a:ext>
            </a:extLst>
          </p:cNvPr>
          <p:cNvSpPr>
            <a:spLocks noGrp="1"/>
          </p:cNvSpPr>
          <p:nvPr>
            <p:ph type="pic" sz="quarter" idx="10" hasCustomPrompt="1"/>
          </p:nvPr>
        </p:nvSpPr>
        <p:spPr bwMode="ltGray">
          <a:xfrm>
            <a:off x="1" y="0"/>
            <a:ext cx="6095999" cy="6858000"/>
          </a:xfrm>
          <a:solidFill>
            <a:schemeClr val="bg2"/>
          </a:solidFill>
        </p:spPr>
        <p:txBody>
          <a:bodyPr tIns="1080000" anchor="ctr" anchorCtr="0"/>
          <a:lstStyle>
            <a:lvl1pPr marL="0" indent="0" algn="ctr">
              <a:spcBef>
                <a:spcPts val="0"/>
              </a:spcBef>
              <a:spcAft>
                <a:spcPts val="0"/>
              </a:spcAft>
              <a:buFontTx/>
              <a:buNone/>
              <a:tabLst/>
              <a:defRPr sz="1200" b="0">
                <a:solidFill>
                  <a:schemeClr val="bg1"/>
                </a:solidFill>
              </a:defRPr>
            </a:lvl1pPr>
            <a:lvl2pPr marL="0" indent="0" algn="ctr">
              <a:spcBef>
                <a:spcPts val="0"/>
              </a:spcBef>
              <a:spcAft>
                <a:spcPts val="0"/>
              </a:spcAft>
              <a:buFontTx/>
              <a:buNone/>
              <a:tabLst/>
              <a:defRPr sz="1200" b="0"/>
            </a:lvl2pPr>
            <a:lvl3pPr marL="0" indent="0" algn="ctr">
              <a:spcBef>
                <a:spcPts val="0"/>
              </a:spcBef>
              <a:spcAft>
                <a:spcPts val="0"/>
              </a:spcAft>
              <a:buFontTx/>
              <a:buNone/>
              <a:tabLst/>
              <a:defRPr sz="1200" b="0"/>
            </a:lvl3pPr>
            <a:lvl4pPr marL="0" indent="0" algn="ctr">
              <a:spcBef>
                <a:spcPts val="0"/>
              </a:spcBef>
              <a:spcAft>
                <a:spcPts val="0"/>
              </a:spcAft>
              <a:buFontTx/>
              <a:buNone/>
              <a:tabLst/>
              <a:defRPr sz="1200" b="0"/>
            </a:lvl4pPr>
            <a:lvl5pPr marL="0" indent="0" algn="ctr">
              <a:spcBef>
                <a:spcPts val="0"/>
              </a:spcBef>
              <a:spcAft>
                <a:spcPts val="0"/>
              </a:spcAft>
              <a:buFontTx/>
              <a:buNone/>
              <a:tabLst/>
              <a:defRPr sz="1200" b="0"/>
            </a:lvl5pPr>
            <a:lvl6pPr marL="0" indent="0" algn="ctr">
              <a:spcBef>
                <a:spcPts val="0"/>
              </a:spcBef>
              <a:spcAft>
                <a:spcPts val="0"/>
              </a:spcAft>
              <a:buFontTx/>
              <a:buNone/>
              <a:tabLst/>
              <a:defRPr sz="1200" b="0"/>
            </a:lvl6pPr>
            <a:lvl7pPr marL="0" indent="0" algn="ctr">
              <a:spcBef>
                <a:spcPts val="0"/>
              </a:spcBef>
              <a:spcAft>
                <a:spcPts val="0"/>
              </a:spcAft>
              <a:buFontTx/>
              <a:buNone/>
              <a:tabLst/>
              <a:defRPr sz="1200" b="0"/>
            </a:lvl7pPr>
            <a:lvl8pPr marL="0" indent="0" algn="ctr">
              <a:spcBef>
                <a:spcPts val="0"/>
              </a:spcBef>
              <a:spcAft>
                <a:spcPts val="0"/>
              </a:spcAft>
              <a:buFontTx/>
              <a:buNone/>
              <a:tabLst/>
              <a:defRPr sz="1200" b="0"/>
            </a:lvl8pPr>
            <a:lvl9pPr marL="0" indent="0" algn="ctr">
              <a:spcBef>
                <a:spcPts val="0"/>
              </a:spcBef>
              <a:spcAft>
                <a:spcPts val="0"/>
              </a:spcAft>
              <a:buFontTx/>
              <a:buNone/>
              <a:tabLst/>
              <a:defRPr sz="1200" b="0"/>
            </a:lvl9pPr>
          </a:lstStyle>
          <a:p>
            <a:r>
              <a:rPr lang="en-US" dirty="0"/>
              <a:t>Bild hinzufügen per </a:t>
            </a:r>
            <a:br>
              <a:rPr lang="en-US" dirty="0"/>
            </a:br>
            <a:r>
              <a:rPr lang="en-US" dirty="0"/>
              <a:t>Klick auf das Symbol</a:t>
            </a:r>
          </a:p>
        </p:txBody>
      </p:sp>
      <p:sp>
        <p:nvSpPr>
          <p:cNvPr id="6" name="Bildplatzhalter 10">
            <a:extLst>
              <a:ext uri="{FF2B5EF4-FFF2-40B4-BE49-F238E27FC236}">
                <a16:creationId xmlns:a16="http://schemas.microsoft.com/office/drawing/2014/main" id="{1B5E6665-6076-758D-8F68-22FE102F4503}"/>
              </a:ext>
            </a:extLst>
          </p:cNvPr>
          <p:cNvSpPr>
            <a:spLocks noGrp="1"/>
          </p:cNvSpPr>
          <p:nvPr>
            <p:ph type="pic" sz="quarter" idx="21" hasCustomPrompt="1"/>
          </p:nvPr>
        </p:nvSpPr>
        <p:spPr bwMode="ltGray">
          <a:xfrm>
            <a:off x="6096000" y="0"/>
            <a:ext cx="6096000" cy="6858000"/>
          </a:xfrm>
          <a:solidFill>
            <a:schemeClr val="bg2"/>
          </a:solidFill>
        </p:spPr>
        <p:txBody>
          <a:bodyPr tIns="720000" anchor="ctr" anchorCtr="0"/>
          <a:lstStyle>
            <a:lvl1pPr marL="0" indent="0" algn="ctr">
              <a:spcBef>
                <a:spcPts val="0"/>
              </a:spcBef>
              <a:spcAft>
                <a:spcPts val="0"/>
              </a:spcAft>
              <a:buFontTx/>
              <a:buNone/>
              <a:tabLst/>
              <a:defRPr sz="1200" b="0">
                <a:solidFill>
                  <a:schemeClr val="bg1"/>
                </a:solidFill>
              </a:defRPr>
            </a:lvl1pPr>
            <a:lvl2pPr marL="0" indent="0" algn="ctr">
              <a:spcBef>
                <a:spcPts val="0"/>
              </a:spcBef>
              <a:spcAft>
                <a:spcPts val="0"/>
              </a:spcAft>
              <a:buFontTx/>
              <a:buNone/>
              <a:tabLst/>
              <a:defRPr sz="1200" b="0">
                <a:solidFill>
                  <a:schemeClr val="bg1"/>
                </a:solidFill>
              </a:defRPr>
            </a:lvl2pPr>
            <a:lvl3pPr marL="0" indent="0" algn="ctr">
              <a:spcBef>
                <a:spcPts val="0"/>
              </a:spcBef>
              <a:spcAft>
                <a:spcPts val="0"/>
              </a:spcAft>
              <a:buFontTx/>
              <a:buNone/>
              <a:tabLst/>
              <a:defRPr sz="1200" b="0">
                <a:solidFill>
                  <a:schemeClr val="bg1"/>
                </a:solidFill>
              </a:defRPr>
            </a:lvl3pPr>
            <a:lvl4pPr marL="0" indent="0" algn="ctr">
              <a:spcBef>
                <a:spcPts val="0"/>
              </a:spcBef>
              <a:spcAft>
                <a:spcPts val="0"/>
              </a:spcAft>
              <a:buFontTx/>
              <a:buNone/>
              <a:tabLst/>
              <a:defRPr sz="1200" b="0">
                <a:solidFill>
                  <a:schemeClr val="bg1"/>
                </a:solidFill>
              </a:defRPr>
            </a:lvl4pPr>
            <a:lvl5pPr marL="0" indent="0" algn="ctr">
              <a:spcBef>
                <a:spcPts val="0"/>
              </a:spcBef>
              <a:spcAft>
                <a:spcPts val="0"/>
              </a:spcAft>
              <a:buFontTx/>
              <a:buNone/>
              <a:tabLst/>
              <a:defRPr sz="1200" b="0">
                <a:solidFill>
                  <a:schemeClr val="bg1"/>
                </a:solidFill>
              </a:defRPr>
            </a:lvl5pPr>
            <a:lvl6pPr marL="0" indent="0" algn="ctr">
              <a:spcBef>
                <a:spcPts val="0"/>
              </a:spcBef>
              <a:spcAft>
                <a:spcPts val="0"/>
              </a:spcAft>
              <a:buFontTx/>
              <a:buNone/>
              <a:tabLst/>
              <a:defRPr sz="1200" b="0">
                <a:solidFill>
                  <a:schemeClr val="bg1"/>
                </a:solidFill>
              </a:defRPr>
            </a:lvl6pPr>
            <a:lvl7pPr marL="0" indent="0" algn="ctr">
              <a:spcBef>
                <a:spcPts val="0"/>
              </a:spcBef>
              <a:spcAft>
                <a:spcPts val="0"/>
              </a:spcAft>
              <a:buFontTx/>
              <a:buNone/>
              <a:tabLst/>
              <a:defRPr sz="1200" b="0">
                <a:solidFill>
                  <a:schemeClr val="bg1"/>
                </a:solidFill>
              </a:defRPr>
            </a:lvl7pPr>
            <a:lvl8pPr marL="0" indent="0" algn="ctr">
              <a:spcBef>
                <a:spcPts val="0"/>
              </a:spcBef>
              <a:spcAft>
                <a:spcPts val="0"/>
              </a:spcAft>
              <a:buFontTx/>
              <a:buNone/>
              <a:tabLst/>
              <a:defRPr sz="1200" b="0">
                <a:solidFill>
                  <a:schemeClr val="bg1"/>
                </a:solidFill>
              </a:defRPr>
            </a:lvl8pPr>
            <a:lvl9pPr marL="0" indent="0" algn="ctr">
              <a:spcBef>
                <a:spcPts val="0"/>
              </a:spcBef>
              <a:spcAft>
                <a:spcPts val="0"/>
              </a:spcAft>
              <a:buFontTx/>
              <a:buNone/>
              <a:tabLst/>
              <a:defRPr sz="1200" b="0">
                <a:solidFill>
                  <a:schemeClr val="bg1"/>
                </a:solidFill>
              </a:defRPr>
            </a:lvl9pPr>
          </a:lstStyle>
          <a:p>
            <a:pPr lvl="0"/>
            <a:r>
              <a:rPr lang="en-US" dirty="0"/>
              <a:t>Add picture</a:t>
            </a:r>
          </a:p>
        </p:txBody>
      </p:sp>
      <p:sp>
        <p:nvSpPr>
          <p:cNvPr id="7" name="Textplatzhalter 6">
            <a:extLst>
              <a:ext uri="{FF2B5EF4-FFF2-40B4-BE49-F238E27FC236}">
                <a16:creationId xmlns:a16="http://schemas.microsoft.com/office/drawing/2014/main" id="{BB5806D4-1E90-A7C2-8212-91BE93E8EF72}"/>
              </a:ext>
            </a:extLst>
          </p:cNvPr>
          <p:cNvSpPr>
            <a:spLocks noGrp="1"/>
          </p:cNvSpPr>
          <p:nvPr>
            <p:ph type="body" sz="quarter" idx="18" hasCustomPrompt="1"/>
          </p:nvPr>
        </p:nvSpPr>
        <p:spPr bwMode="gray">
          <a:xfrm>
            <a:off x="479425" y="1413280"/>
            <a:ext cx="5472113" cy="4392000"/>
          </a:xfrm>
        </p:spPr>
        <p:txBody>
          <a:bodyPr/>
          <a:lstStyle>
            <a:lvl1pPr marL="0" indent="0">
              <a:lnSpc>
                <a:spcPct val="120000"/>
              </a:lnSpc>
              <a:spcAft>
                <a:spcPts val="0"/>
              </a:spcAft>
              <a:buNone/>
              <a:defRPr sz="3200" b="1">
                <a:solidFill>
                  <a:schemeClr val="bg1"/>
                </a:solidFill>
                <a:latin typeface="+mj-lt"/>
              </a:defRPr>
            </a:lvl1pPr>
            <a:lvl2pPr marL="0" indent="0">
              <a:lnSpc>
                <a:spcPct val="120000"/>
              </a:lnSpc>
              <a:spcAft>
                <a:spcPts val="0"/>
              </a:spcAft>
              <a:buNone/>
              <a:defRPr sz="3200" b="1">
                <a:solidFill>
                  <a:schemeClr val="tx2"/>
                </a:solidFill>
                <a:latin typeface="+mj-lt"/>
              </a:defRPr>
            </a:lvl2pPr>
            <a:lvl3pPr marL="0" indent="0">
              <a:lnSpc>
                <a:spcPct val="120000"/>
              </a:lnSpc>
              <a:spcAft>
                <a:spcPts val="0"/>
              </a:spcAft>
              <a:buNone/>
              <a:defRPr sz="3200" b="1">
                <a:solidFill>
                  <a:schemeClr val="tx2"/>
                </a:solidFill>
                <a:latin typeface="+mj-lt"/>
              </a:defRPr>
            </a:lvl3pPr>
            <a:lvl4pPr marL="0" indent="0">
              <a:lnSpc>
                <a:spcPct val="120000"/>
              </a:lnSpc>
              <a:spcAft>
                <a:spcPts val="0"/>
              </a:spcAft>
              <a:buNone/>
              <a:defRPr sz="3200" b="1">
                <a:solidFill>
                  <a:schemeClr val="tx2"/>
                </a:solidFill>
                <a:latin typeface="+mj-lt"/>
              </a:defRPr>
            </a:lvl4pPr>
            <a:lvl5pPr marL="0" indent="0">
              <a:lnSpc>
                <a:spcPct val="120000"/>
              </a:lnSpc>
              <a:spcAft>
                <a:spcPts val="0"/>
              </a:spcAft>
              <a:buNone/>
              <a:defRPr sz="3200" b="1">
                <a:solidFill>
                  <a:schemeClr val="tx2"/>
                </a:solidFill>
                <a:latin typeface="+mj-lt"/>
              </a:defRPr>
            </a:lvl5pPr>
            <a:lvl6pPr marL="0" indent="0">
              <a:lnSpc>
                <a:spcPct val="120000"/>
              </a:lnSpc>
              <a:spcAft>
                <a:spcPts val="0"/>
              </a:spcAft>
              <a:buNone/>
              <a:defRPr sz="3200" b="1">
                <a:solidFill>
                  <a:schemeClr val="tx2"/>
                </a:solidFill>
                <a:latin typeface="+mj-lt"/>
              </a:defRPr>
            </a:lvl6pPr>
            <a:lvl7pPr marL="0" indent="0">
              <a:lnSpc>
                <a:spcPct val="120000"/>
              </a:lnSpc>
              <a:spcAft>
                <a:spcPts val="0"/>
              </a:spcAft>
              <a:buNone/>
              <a:defRPr sz="3200" b="1">
                <a:solidFill>
                  <a:schemeClr val="tx2"/>
                </a:solidFill>
                <a:latin typeface="+mj-lt"/>
              </a:defRPr>
            </a:lvl7pPr>
            <a:lvl8pPr marL="0" indent="0">
              <a:lnSpc>
                <a:spcPct val="120000"/>
              </a:lnSpc>
              <a:spcAft>
                <a:spcPts val="0"/>
              </a:spcAft>
              <a:buNone/>
              <a:defRPr sz="3200" b="1">
                <a:solidFill>
                  <a:schemeClr val="tx2"/>
                </a:solidFill>
                <a:latin typeface="+mj-lt"/>
              </a:defRPr>
            </a:lvl8pPr>
            <a:lvl9pPr marL="0" indent="0">
              <a:lnSpc>
                <a:spcPct val="120000"/>
              </a:lnSpc>
              <a:spcAft>
                <a:spcPts val="0"/>
              </a:spcAft>
              <a:buNone/>
              <a:defRPr sz="3200" b="1">
                <a:solidFill>
                  <a:schemeClr val="tx2"/>
                </a:solidFill>
                <a:latin typeface="+mj-lt"/>
              </a:defRPr>
            </a:lvl9pPr>
          </a:lstStyle>
          <a:p>
            <a:pPr lvl="0"/>
            <a:r>
              <a:rPr lang="en-US" dirty="0"/>
              <a:t>Edit text by clicking. Use the "Increase/decrease list level" buttons on the Start tab to switch between the set up text levels.</a:t>
            </a:r>
          </a:p>
          <a:p>
            <a:pPr lvl="1"/>
            <a:r>
              <a:rPr lang="en-US" dirty="0"/>
              <a:t>Second level</a:t>
            </a:r>
          </a:p>
        </p:txBody>
      </p:sp>
      <p:sp>
        <p:nvSpPr>
          <p:cNvPr id="8" name="Textplatzhalter 7"/>
          <p:cNvSpPr>
            <a:spLocks noGrp="1"/>
          </p:cNvSpPr>
          <p:nvPr>
            <p:ph type="body" sz="quarter" idx="13" hasCustomPrompt="1"/>
          </p:nvPr>
        </p:nvSpPr>
        <p:spPr bwMode="gray">
          <a:xfrm>
            <a:off x="480000" y="5805264"/>
            <a:ext cx="5472000" cy="144000"/>
          </a:xfrm>
        </p:spPr>
        <p:txBody>
          <a:bodyPr anchor="b"/>
          <a:lstStyle>
            <a:lvl1pPr marL="0" indent="0">
              <a:lnSpc>
                <a:spcPct val="100000"/>
              </a:lnSpc>
              <a:spcBef>
                <a:spcPts val="0"/>
              </a:spcBef>
              <a:spcAft>
                <a:spcPts val="0"/>
              </a:spcAft>
              <a:buFont typeface="Arial" panose="020B0604020202020204" pitchFamily="34" charset="0"/>
              <a:buNone/>
              <a:defRPr sz="800" b="0">
                <a:solidFill>
                  <a:schemeClr val="bg1"/>
                </a:solidFill>
              </a:defRPr>
            </a:lvl1pPr>
            <a:lvl2pPr marL="0" indent="0">
              <a:lnSpc>
                <a:spcPct val="100000"/>
              </a:lnSpc>
              <a:spcBef>
                <a:spcPts val="0"/>
              </a:spcBef>
              <a:spcAft>
                <a:spcPts val="0"/>
              </a:spcAft>
              <a:buFont typeface="Arial" panose="020B0604020202020204" pitchFamily="34" charset="0"/>
              <a:buNone/>
              <a:defRPr sz="800" b="0">
                <a:solidFill>
                  <a:schemeClr val="bg1"/>
                </a:solidFill>
              </a:defRPr>
            </a:lvl2pPr>
            <a:lvl3pPr marL="0" indent="0">
              <a:lnSpc>
                <a:spcPct val="100000"/>
              </a:lnSpc>
              <a:spcBef>
                <a:spcPts val="0"/>
              </a:spcBef>
              <a:spcAft>
                <a:spcPts val="0"/>
              </a:spcAft>
              <a:buNone/>
              <a:defRPr sz="800" b="0">
                <a:solidFill>
                  <a:schemeClr val="bg1"/>
                </a:solidFill>
              </a:defRPr>
            </a:lvl3pPr>
            <a:lvl4pPr marL="0" indent="0">
              <a:lnSpc>
                <a:spcPct val="100000"/>
              </a:lnSpc>
              <a:spcBef>
                <a:spcPts val="0"/>
              </a:spcBef>
              <a:spcAft>
                <a:spcPts val="0"/>
              </a:spcAft>
              <a:buNone/>
              <a:defRPr sz="800" b="0">
                <a:solidFill>
                  <a:schemeClr val="bg1"/>
                </a:solidFill>
              </a:defRPr>
            </a:lvl4pPr>
            <a:lvl5pPr marL="0" indent="0">
              <a:lnSpc>
                <a:spcPct val="100000"/>
              </a:lnSpc>
              <a:spcBef>
                <a:spcPts val="0"/>
              </a:spcBef>
              <a:spcAft>
                <a:spcPts val="0"/>
              </a:spcAft>
              <a:buNone/>
              <a:defRPr sz="800" b="0">
                <a:solidFill>
                  <a:schemeClr val="bg1"/>
                </a:solidFill>
              </a:defRPr>
            </a:lvl5pPr>
            <a:lvl6pPr marL="0" indent="0">
              <a:lnSpc>
                <a:spcPct val="100000"/>
              </a:lnSpc>
              <a:spcBef>
                <a:spcPts val="0"/>
              </a:spcBef>
              <a:spcAft>
                <a:spcPts val="0"/>
              </a:spcAft>
              <a:buNone/>
              <a:defRPr sz="800" b="0">
                <a:solidFill>
                  <a:schemeClr val="bg1"/>
                </a:solidFill>
              </a:defRPr>
            </a:lvl6pPr>
            <a:lvl7pPr marL="0" indent="0">
              <a:lnSpc>
                <a:spcPct val="100000"/>
              </a:lnSpc>
              <a:spcBef>
                <a:spcPts val="0"/>
              </a:spcBef>
              <a:spcAft>
                <a:spcPts val="0"/>
              </a:spcAft>
              <a:buNone/>
              <a:defRPr sz="800" b="0">
                <a:solidFill>
                  <a:schemeClr val="bg1"/>
                </a:solidFill>
              </a:defRPr>
            </a:lvl7pPr>
            <a:lvl8pPr marL="0" indent="0">
              <a:lnSpc>
                <a:spcPct val="100000"/>
              </a:lnSpc>
              <a:spcBef>
                <a:spcPts val="0"/>
              </a:spcBef>
              <a:spcAft>
                <a:spcPts val="0"/>
              </a:spcAft>
              <a:buNone/>
              <a:defRPr sz="800" b="0">
                <a:solidFill>
                  <a:schemeClr val="bg1"/>
                </a:solidFill>
              </a:defRPr>
            </a:lvl8pPr>
            <a:lvl9pPr marL="0" indent="0">
              <a:lnSpc>
                <a:spcPct val="100000"/>
              </a:lnSpc>
              <a:spcBef>
                <a:spcPts val="0"/>
              </a:spcBef>
              <a:spcAft>
                <a:spcPts val="0"/>
              </a:spcAft>
              <a:buNone/>
              <a:defRPr sz="800" b="0">
                <a:solidFill>
                  <a:schemeClr val="bg1"/>
                </a:solidFill>
              </a:defRPr>
            </a:lvl9pPr>
          </a:lstStyle>
          <a:p>
            <a:pPr lvl="0"/>
            <a:r>
              <a:rPr lang="en-US" dirty="0"/>
              <a:t>Footnote/Source</a:t>
            </a:r>
          </a:p>
        </p:txBody>
      </p:sp>
      <p:sp>
        <p:nvSpPr>
          <p:cNvPr id="13" name="Fußzeilenplatzhalter 12">
            <a:extLst>
              <a:ext uri="{FF2B5EF4-FFF2-40B4-BE49-F238E27FC236}">
                <a16:creationId xmlns:a16="http://schemas.microsoft.com/office/drawing/2014/main" id="{A667E39B-7540-9CEB-0374-944CA8579721}"/>
              </a:ext>
            </a:extLst>
          </p:cNvPr>
          <p:cNvSpPr>
            <a:spLocks noGrp="1"/>
          </p:cNvSpPr>
          <p:nvPr>
            <p:ph type="ftr" sz="quarter" idx="29"/>
          </p:nvPr>
        </p:nvSpPr>
        <p:spPr bwMode="gray"/>
        <p:txBody>
          <a:bodyPr/>
          <a:lstStyle>
            <a:lvl1pPr>
              <a:defRPr>
                <a:solidFill>
                  <a:schemeClr val="bg1"/>
                </a:solidFill>
              </a:defRPr>
            </a:lvl1pPr>
          </a:lstStyle>
          <a:p>
            <a:r>
              <a:rPr lang="en-US"/>
              <a:t>DSO Live Demo   |    ONLY FOR INTERNAL USE</a:t>
            </a:r>
            <a:endParaRPr lang="en-US" dirty="0"/>
          </a:p>
        </p:txBody>
      </p:sp>
      <p:sp>
        <p:nvSpPr>
          <p:cNvPr id="14" name="Foliennummernplatzhalter 13">
            <a:extLst>
              <a:ext uri="{FF2B5EF4-FFF2-40B4-BE49-F238E27FC236}">
                <a16:creationId xmlns:a16="http://schemas.microsoft.com/office/drawing/2014/main" id="{8232BFC2-647B-B4B6-1EB1-6E9E32ED1994}"/>
              </a:ext>
            </a:extLst>
          </p:cNvPr>
          <p:cNvSpPr>
            <a:spLocks noGrp="1"/>
          </p:cNvSpPr>
          <p:nvPr>
            <p:ph type="sldNum" sz="quarter" idx="30"/>
          </p:nvPr>
        </p:nvSpPr>
        <p:spPr bwMode="gray"/>
        <p:txBody>
          <a:bodyPr/>
          <a:lstStyle>
            <a:lvl1pPr>
              <a:defRPr>
                <a:solidFill>
                  <a:schemeClr val="bg1"/>
                </a:solidFill>
              </a:defRPr>
            </a:lvl1pPr>
          </a:lstStyle>
          <a:p>
            <a:fld id="{DF4E8F9F-5B1F-4F5B-BE49-3245D8C18D9F}" type="slidenum">
              <a:rPr lang="en-US" smtClean="0"/>
              <a:pPr/>
              <a:t>‹#›</a:t>
            </a:fld>
            <a:endParaRPr lang="en-US" dirty="0"/>
          </a:p>
        </p:txBody>
      </p:sp>
      <p:sp>
        <p:nvSpPr>
          <p:cNvPr id="2" name="Text Placeholder 8">
            <a:extLst>
              <a:ext uri="{FF2B5EF4-FFF2-40B4-BE49-F238E27FC236}">
                <a16:creationId xmlns:a16="http://schemas.microsoft.com/office/drawing/2014/main" id="{CB4A65EB-A398-8280-6840-772AD43C343C}"/>
              </a:ext>
            </a:extLst>
          </p:cNvPr>
          <p:cNvSpPr>
            <a:spLocks noGrp="1"/>
          </p:cNvSpPr>
          <p:nvPr>
            <p:ph type="body" sz="quarter" idx="31"/>
          </p:nvPr>
        </p:nvSpPr>
        <p:spPr bwMode="gray">
          <a:xfrm>
            <a:off x="479424" y="6166800"/>
            <a:ext cx="1234800" cy="374400"/>
          </a:xfrm>
          <a:blipFill>
            <a:blip r:embed="rId2">
              <a:extLst>
                <a:ext uri="{96DAC541-7B7A-43D3-8B79-37D633B846F1}">
                  <asvg:svgBlip xmlns:asvg="http://schemas.microsoft.com/office/drawing/2016/SVG/main" r:embed="rId3"/>
                </a:ext>
              </a:extLst>
            </a:blip>
            <a:srcRect/>
            <a:stretch>
              <a:fillRect t="224" b="224"/>
            </a:stretch>
          </a:blipFill>
        </p:spPr>
        <p:txBody>
          <a:bodyPr/>
          <a:lstStyle>
            <a:lvl1pPr marL="0" indent="0">
              <a:lnSpc>
                <a:spcPct val="100000"/>
              </a:lnSpc>
              <a:spcAft>
                <a:spcPts val="0"/>
              </a:spcAft>
              <a:buFontTx/>
              <a:buNone/>
              <a:defRPr sz="200">
                <a:noFill/>
              </a:defRPr>
            </a:lvl1pPr>
            <a:lvl2pPr marL="0" indent="0">
              <a:lnSpc>
                <a:spcPct val="100000"/>
              </a:lnSpc>
              <a:spcAft>
                <a:spcPts val="0"/>
              </a:spcAft>
              <a:buFontTx/>
              <a:buNone/>
              <a:defRPr sz="200">
                <a:noFill/>
              </a:defRPr>
            </a:lvl2pPr>
            <a:lvl3pPr marL="0" indent="0">
              <a:lnSpc>
                <a:spcPct val="100000"/>
              </a:lnSpc>
              <a:spcAft>
                <a:spcPts val="0"/>
              </a:spcAft>
              <a:buFontTx/>
              <a:buNone/>
              <a:defRPr sz="200">
                <a:noFill/>
              </a:defRPr>
            </a:lvl3pPr>
            <a:lvl4pPr marL="0" indent="0">
              <a:lnSpc>
                <a:spcPct val="100000"/>
              </a:lnSpc>
              <a:spcAft>
                <a:spcPts val="0"/>
              </a:spcAft>
              <a:buFontTx/>
              <a:buNone/>
              <a:defRPr sz="200">
                <a:noFill/>
              </a:defRPr>
            </a:lvl4pPr>
            <a:lvl5pPr marL="0" indent="0">
              <a:lnSpc>
                <a:spcPct val="100000"/>
              </a:lnSpc>
              <a:spcAft>
                <a:spcPts val="0"/>
              </a:spcAft>
              <a:buFontTx/>
              <a:buNone/>
              <a:defRPr sz="200">
                <a:noFill/>
              </a:defRPr>
            </a:lvl5pPr>
          </a:lstStyle>
          <a:p>
            <a:pPr lvl="0"/>
            <a:r>
              <a:rPr lang="en-US"/>
              <a:t>Click to edit Master text styles</a:t>
            </a:r>
          </a:p>
        </p:txBody>
      </p:sp>
      <p:grpSp>
        <p:nvGrpSpPr>
          <p:cNvPr id="17" name="Group 16">
            <a:extLst>
              <a:ext uri="{FF2B5EF4-FFF2-40B4-BE49-F238E27FC236}">
                <a16:creationId xmlns:a16="http://schemas.microsoft.com/office/drawing/2014/main" id="{B486832A-3F59-AC80-2F13-A64607CB7775}"/>
              </a:ext>
              <a:ext uri="{C183D7F6-B498-43B3-948B-1728B52AA6E4}">
                <adec:decorative xmlns:adec="http://schemas.microsoft.com/office/drawing/2017/decorative" val="1"/>
              </a:ext>
            </a:extLst>
          </p:cNvPr>
          <p:cNvGrpSpPr/>
          <p:nvPr userDrawn="1"/>
        </p:nvGrpSpPr>
        <p:grpSpPr bwMode="gray">
          <a:xfrm>
            <a:off x="-1896888" y="0"/>
            <a:ext cx="1715078" cy="3744416"/>
            <a:chOff x="-1824880" y="2708920"/>
            <a:chExt cx="1715078" cy="3744416"/>
          </a:xfrm>
        </p:grpSpPr>
        <p:sp>
          <p:nvSpPr>
            <p:cNvPr id="18" name="TextBox 17">
              <a:extLst>
                <a:ext uri="{FF2B5EF4-FFF2-40B4-BE49-F238E27FC236}">
                  <a16:creationId xmlns:a16="http://schemas.microsoft.com/office/drawing/2014/main" id="{66E4FF04-A86E-0C54-7F24-DB0EE1782691}"/>
                </a:ext>
              </a:extLst>
            </p:cNvPr>
            <p:cNvSpPr txBox="1"/>
            <p:nvPr userDrawn="1"/>
          </p:nvSpPr>
          <p:spPr bwMode="gray">
            <a:xfrm>
              <a:off x="-1824880" y="2708920"/>
              <a:ext cx="1715078" cy="3744416"/>
            </a:xfrm>
            <a:prstGeom prst="rect">
              <a:avLst/>
            </a:prstGeom>
            <a:solidFill>
              <a:schemeClr val="bg1"/>
            </a:solidFill>
          </p:spPr>
          <p:txBody>
            <a:bodyPr wrap="square" lIns="108000" tIns="108000" rIns="108000" bIns="108000">
              <a:noAutofit/>
            </a:bodyPr>
            <a:lstStyle/>
            <a:p>
              <a:pPr>
                <a:lnSpc>
                  <a:spcPct val="120000"/>
                </a:lnSpc>
                <a:spcAft>
                  <a:spcPts val="600"/>
                </a:spcAft>
              </a:pPr>
              <a:r>
                <a:rPr lang="en-US" sz="1100" b="1" dirty="0">
                  <a:solidFill>
                    <a:schemeClr val="tx1"/>
                  </a:solidFill>
                  <a:effectLst/>
                  <a:latin typeface="+mj-lt"/>
                </a:rPr>
                <a:t>To insert a picture:</a:t>
              </a:r>
            </a:p>
            <a:p>
              <a:pPr marL="144000" indent="-144000">
                <a:lnSpc>
                  <a:spcPct val="120000"/>
                </a:lnSpc>
                <a:spcAft>
                  <a:spcPts val="600"/>
                </a:spcAft>
                <a:buFont typeface="+mj-lt"/>
                <a:buAutoNum type="arabicPeriod"/>
              </a:pPr>
              <a:r>
                <a:rPr lang="en-US" sz="900" dirty="0">
                  <a:solidFill>
                    <a:schemeClr val="tx1"/>
                  </a:solidFill>
                  <a:effectLst/>
                  <a:latin typeface="+mn-lt"/>
                </a:rPr>
                <a:t>Click on the placeholder for pictures</a:t>
              </a:r>
            </a:p>
            <a:p>
              <a:pPr marL="144000" indent="-144000">
                <a:lnSpc>
                  <a:spcPct val="120000"/>
                </a:lnSpc>
                <a:spcAft>
                  <a:spcPts val="600"/>
                </a:spcAft>
                <a:buFont typeface="+mj-lt"/>
                <a:buAutoNum type="arabicPeriod"/>
              </a:pPr>
              <a:r>
                <a:rPr lang="en-US" sz="900" dirty="0">
                  <a:solidFill>
                    <a:schemeClr val="tx1"/>
                  </a:solidFill>
                  <a:effectLst/>
                  <a:latin typeface="+mn-lt"/>
                </a:rPr>
                <a:t>Open the menu “Insert”</a:t>
              </a:r>
            </a:p>
            <a:p>
              <a:pPr marL="144000" indent="-144000">
                <a:lnSpc>
                  <a:spcPct val="120000"/>
                </a:lnSpc>
                <a:spcAft>
                  <a:spcPts val="600"/>
                </a:spcAft>
                <a:buFont typeface="+mj-lt"/>
                <a:buAutoNum type="arabicPeriod"/>
              </a:pPr>
              <a:r>
                <a:rPr lang="en-US" sz="900" dirty="0">
                  <a:solidFill>
                    <a:schemeClr val="tx1"/>
                  </a:solidFill>
                  <a:effectLst/>
                  <a:latin typeface="+mn-lt"/>
                </a:rPr>
                <a:t>Choose “Pictures” and then the corresponding source where the image </a:t>
              </a:r>
              <a:r>
                <a:rPr lang="en-US" sz="900">
                  <a:solidFill>
                    <a:schemeClr val="tx1"/>
                  </a:solidFill>
                  <a:effectLst/>
                  <a:latin typeface="+mn-lt"/>
                </a:rPr>
                <a:t>is located</a:t>
              </a:r>
              <a:endParaRPr lang="en-US" sz="900" dirty="0">
                <a:solidFill>
                  <a:schemeClr val="tx1"/>
                </a:solidFill>
                <a:latin typeface="+mn-lt"/>
              </a:endParaRPr>
            </a:p>
          </p:txBody>
        </p:sp>
        <p:pic>
          <p:nvPicPr>
            <p:cNvPr id="19" name="Picture 18">
              <a:extLst>
                <a:ext uri="{FF2B5EF4-FFF2-40B4-BE49-F238E27FC236}">
                  <a16:creationId xmlns:a16="http://schemas.microsoft.com/office/drawing/2014/main" id="{7DFE41E4-ECEB-A2A1-A286-BCB29F691638}"/>
                </a:ext>
              </a:extLst>
            </p:cNvPr>
            <p:cNvPicPr>
              <a:picLocks noChangeAspect="1"/>
            </p:cNvPicPr>
            <p:nvPr userDrawn="1"/>
          </p:nvPicPr>
          <p:blipFill rotWithShape="1">
            <a:blip r:embed="rId4"/>
            <a:srcRect l="8843" r="2395" b="2546"/>
            <a:stretch/>
          </p:blipFill>
          <p:spPr bwMode="gray">
            <a:xfrm>
              <a:off x="-1589806" y="4475212"/>
              <a:ext cx="745332" cy="1122804"/>
            </a:xfrm>
            <a:prstGeom prst="roundRect">
              <a:avLst>
                <a:gd name="adj" fmla="val 3514"/>
              </a:avLst>
            </a:prstGeom>
          </p:spPr>
        </p:pic>
        <p:sp>
          <p:nvSpPr>
            <p:cNvPr id="20" name="TextBox 19">
              <a:extLst>
                <a:ext uri="{FF2B5EF4-FFF2-40B4-BE49-F238E27FC236}">
                  <a16:creationId xmlns:a16="http://schemas.microsoft.com/office/drawing/2014/main" id="{60BB963A-B8DB-ADCF-209D-23D0816454B4}"/>
                </a:ext>
              </a:extLst>
            </p:cNvPr>
            <p:cNvSpPr txBox="1"/>
            <p:nvPr userDrawn="1"/>
          </p:nvSpPr>
          <p:spPr bwMode="gray">
            <a:xfrm>
              <a:off x="-1824880" y="5589240"/>
              <a:ext cx="1715078" cy="864096"/>
            </a:xfrm>
            <a:prstGeom prst="rect">
              <a:avLst/>
            </a:prstGeom>
            <a:noFill/>
          </p:spPr>
          <p:txBody>
            <a:bodyPr wrap="square" lIns="108000" tIns="108000" rIns="108000" bIns="108000">
              <a:noAutofit/>
            </a:bodyPr>
            <a:lstStyle/>
            <a:p>
              <a:pPr marL="144000" indent="-144000">
                <a:spcAft>
                  <a:spcPts val="600"/>
                </a:spcAft>
                <a:buFont typeface="+mj-lt"/>
                <a:buAutoNum type="arabicPeriod" startAt="4"/>
              </a:pPr>
              <a:r>
                <a:rPr lang="en-US" sz="900">
                  <a:solidFill>
                    <a:schemeClr val="tx1"/>
                  </a:solidFill>
                  <a:effectLst/>
                  <a:latin typeface="+mn-lt"/>
                </a:rPr>
                <a:t>Now the image has </a:t>
              </a:r>
              <a:br>
                <a:rPr lang="en-US" sz="900">
                  <a:solidFill>
                    <a:schemeClr val="tx1"/>
                  </a:solidFill>
                  <a:effectLst/>
                  <a:latin typeface="+mn-lt"/>
                </a:rPr>
              </a:br>
              <a:r>
                <a:rPr lang="en-US" sz="900">
                  <a:solidFill>
                    <a:schemeClr val="tx1"/>
                  </a:solidFill>
                  <a:effectLst/>
                  <a:latin typeface="+mn-lt"/>
                </a:rPr>
                <a:t>been loaded into the </a:t>
              </a:r>
              <a:br>
                <a:rPr lang="en-US" sz="900">
                  <a:solidFill>
                    <a:schemeClr val="tx1"/>
                  </a:solidFill>
                  <a:effectLst/>
                  <a:latin typeface="+mn-lt"/>
                </a:rPr>
              </a:br>
              <a:r>
                <a:rPr lang="en-US" sz="900">
                  <a:solidFill>
                    <a:schemeClr val="tx1"/>
                  </a:solidFill>
                  <a:effectLst/>
                  <a:latin typeface="+mn-lt"/>
                </a:rPr>
                <a:t>placeholder.</a:t>
              </a:r>
              <a:endParaRPr lang="en-US" sz="900" dirty="0">
                <a:solidFill>
                  <a:schemeClr val="tx1"/>
                </a:solidFill>
                <a:latin typeface="+mn-lt"/>
              </a:endParaRPr>
            </a:p>
          </p:txBody>
        </p:sp>
      </p:grpSp>
      <p:sp>
        <p:nvSpPr>
          <p:cNvPr id="3" name="Arrow: Pentagon 6">
            <a:extLst>
              <a:ext uri="{FF2B5EF4-FFF2-40B4-BE49-F238E27FC236}">
                <a16:creationId xmlns:a16="http://schemas.microsoft.com/office/drawing/2014/main" id="{10626C63-9EC1-F170-9293-A76090726AF6}"/>
              </a:ext>
            </a:extLst>
          </p:cNvPr>
          <p:cNvSpPr/>
          <p:nvPr userDrawn="1"/>
        </p:nvSpPr>
        <p:spPr bwMode="gray">
          <a:xfrm flipH="1">
            <a:off x="12216880" y="548680"/>
            <a:ext cx="1656000" cy="432000"/>
          </a:xfrm>
          <a:prstGeom prst="homePlat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pPr algn="l">
              <a:lnSpc>
                <a:spcPct val="140000"/>
              </a:lnSpc>
            </a:pPr>
            <a:r>
              <a:rPr lang="en-GB" sz="800" b="1" dirty="0">
                <a:solidFill>
                  <a:srgbClr val="076D7E"/>
                </a:solidFill>
                <a:latin typeface="+mj-lt"/>
              </a:rPr>
              <a:t>This layout requires two pictures in the background</a:t>
            </a:r>
            <a:endParaRPr lang="en-US" sz="800" b="1" dirty="0">
              <a:solidFill>
                <a:srgbClr val="076D7E"/>
              </a:solidFill>
              <a:latin typeface="+mj-lt"/>
            </a:endParaRPr>
          </a:p>
        </p:txBody>
      </p:sp>
    </p:spTree>
    <p:extLst>
      <p:ext uri="{BB962C8B-B14F-4D97-AF65-F5344CB8AC3E}">
        <p14:creationId xmlns:p14="http://schemas.microsoft.com/office/powerpoint/2010/main" val="734729282"/>
      </p:ext>
    </p:extLst>
  </p:cSld>
  <p:clrMapOvr>
    <a:masterClrMapping/>
  </p:clrMapOvr>
  <p:extLst>
    <p:ext uri="{DCECCB84-F9BA-43D5-87BE-67443E8EF086}">
      <p15:sldGuideLst xmlns:p15="http://schemas.microsoft.com/office/powerpoint/2012/main">
        <p15:guide id="1" pos="3931">
          <p15:clr>
            <a:srgbClr val="FBAE40"/>
          </p15:clr>
        </p15:guide>
        <p15:guide id="2" pos="3749">
          <p15:clr>
            <a:srgbClr val="FBAE40"/>
          </p15:clr>
        </p15:guide>
        <p15:guide id="3" orient="horz" pos="1298">
          <p15:clr>
            <a:srgbClr val="FBAE40"/>
          </p15:clr>
        </p15:guide>
        <p15:guide id="4"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7F02C-26A7-8D47-237E-DEAB90D8DF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6A7D12-31A5-80CE-3513-0E98AAD048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A743F3-65C8-0590-AC97-7BC6FC09A0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12F6A4F-4177-A3EB-995D-26878B321884}"/>
              </a:ext>
            </a:extLst>
          </p:cNvPr>
          <p:cNvSpPr>
            <a:spLocks noGrp="1"/>
          </p:cNvSpPr>
          <p:nvPr>
            <p:ph type="dt" sz="half" idx="10"/>
          </p:nvPr>
        </p:nvSpPr>
        <p:spPr/>
        <p:txBody>
          <a:bodyPr/>
          <a:lstStyle/>
          <a:p>
            <a:fld id="{71889913-2D38-4E0C-9D77-377050DD4639}" type="datetimeFigureOut">
              <a:rPr lang="en-US" smtClean="0"/>
              <a:t>2025-01-27</a:t>
            </a:fld>
            <a:endParaRPr lang="en-US"/>
          </a:p>
        </p:txBody>
      </p:sp>
      <p:sp>
        <p:nvSpPr>
          <p:cNvPr id="6" name="Footer Placeholder 5">
            <a:extLst>
              <a:ext uri="{FF2B5EF4-FFF2-40B4-BE49-F238E27FC236}">
                <a16:creationId xmlns:a16="http://schemas.microsoft.com/office/drawing/2014/main" id="{EE415671-CF09-BF58-E652-A5D1245477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7FB386-FA7A-9582-8224-3BFEBBEC4D86}"/>
              </a:ext>
            </a:extLst>
          </p:cNvPr>
          <p:cNvSpPr>
            <a:spLocks noGrp="1"/>
          </p:cNvSpPr>
          <p:nvPr>
            <p:ph type="sldNum" sz="quarter" idx="12"/>
          </p:nvPr>
        </p:nvSpPr>
        <p:spPr/>
        <p:txBody>
          <a:bodyPr/>
          <a:lstStyle/>
          <a:p>
            <a:fld id="{92D984FD-E43A-44DB-BCEB-7BC4530CEC5F}" type="slidenum">
              <a:rPr lang="en-US" smtClean="0"/>
              <a:t>‹#›</a:t>
            </a:fld>
            <a:endParaRPr lang="en-US"/>
          </a:p>
        </p:txBody>
      </p:sp>
    </p:spTree>
    <p:extLst>
      <p:ext uri="{BB962C8B-B14F-4D97-AF65-F5344CB8AC3E}">
        <p14:creationId xmlns:p14="http://schemas.microsoft.com/office/powerpoint/2010/main" val="176319480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Key message and image division (2)">
    <p:spTree>
      <p:nvGrpSpPr>
        <p:cNvPr id="1" name=""/>
        <p:cNvGrpSpPr/>
        <p:nvPr/>
      </p:nvGrpSpPr>
      <p:grpSpPr>
        <a:xfrm>
          <a:off x="0" y="0"/>
          <a:ext cx="0" cy="0"/>
          <a:chOff x="0" y="0"/>
          <a:chExt cx="0" cy="0"/>
        </a:xfrm>
      </p:grpSpPr>
      <p:sp>
        <p:nvSpPr>
          <p:cNvPr id="4" name="Bildplatzhalter 10">
            <a:extLst>
              <a:ext uri="{FF2B5EF4-FFF2-40B4-BE49-F238E27FC236}">
                <a16:creationId xmlns:a16="http://schemas.microsoft.com/office/drawing/2014/main" id="{6F9AA895-08EE-571D-61F7-0086C0A8BE7C}"/>
              </a:ext>
            </a:extLst>
          </p:cNvPr>
          <p:cNvSpPr>
            <a:spLocks noGrp="1"/>
          </p:cNvSpPr>
          <p:nvPr>
            <p:ph type="pic" sz="quarter" idx="10" hasCustomPrompt="1"/>
          </p:nvPr>
        </p:nvSpPr>
        <p:spPr bwMode="ltGray">
          <a:xfrm>
            <a:off x="0" y="0"/>
            <a:ext cx="8148637" cy="6858000"/>
          </a:xfrm>
          <a:solidFill>
            <a:schemeClr val="bg2"/>
          </a:solidFill>
        </p:spPr>
        <p:txBody>
          <a:bodyPr tIns="1080000" anchor="ctr" anchorCtr="0"/>
          <a:lstStyle>
            <a:lvl1pPr marL="0" indent="0" algn="ctr">
              <a:spcBef>
                <a:spcPts val="0"/>
              </a:spcBef>
              <a:spcAft>
                <a:spcPts val="0"/>
              </a:spcAft>
              <a:buFontTx/>
              <a:buNone/>
              <a:tabLst/>
              <a:defRPr sz="1200" b="0">
                <a:solidFill>
                  <a:schemeClr val="bg1"/>
                </a:solidFill>
              </a:defRPr>
            </a:lvl1pPr>
            <a:lvl2pPr marL="0" indent="0" algn="ctr">
              <a:spcBef>
                <a:spcPts val="0"/>
              </a:spcBef>
              <a:spcAft>
                <a:spcPts val="0"/>
              </a:spcAft>
              <a:buFontTx/>
              <a:buNone/>
              <a:tabLst/>
              <a:defRPr sz="1200" b="0"/>
            </a:lvl2pPr>
            <a:lvl3pPr marL="0" indent="0" algn="ctr">
              <a:spcBef>
                <a:spcPts val="0"/>
              </a:spcBef>
              <a:spcAft>
                <a:spcPts val="0"/>
              </a:spcAft>
              <a:buFontTx/>
              <a:buNone/>
              <a:tabLst/>
              <a:defRPr sz="1200" b="0"/>
            </a:lvl3pPr>
            <a:lvl4pPr marL="0" indent="0" algn="ctr">
              <a:spcBef>
                <a:spcPts val="0"/>
              </a:spcBef>
              <a:spcAft>
                <a:spcPts val="0"/>
              </a:spcAft>
              <a:buFontTx/>
              <a:buNone/>
              <a:tabLst/>
              <a:defRPr sz="1200" b="0"/>
            </a:lvl4pPr>
            <a:lvl5pPr marL="0" indent="0" algn="ctr">
              <a:spcBef>
                <a:spcPts val="0"/>
              </a:spcBef>
              <a:spcAft>
                <a:spcPts val="0"/>
              </a:spcAft>
              <a:buFontTx/>
              <a:buNone/>
              <a:tabLst/>
              <a:defRPr sz="1200" b="0"/>
            </a:lvl5pPr>
            <a:lvl6pPr marL="0" indent="0" algn="ctr">
              <a:spcBef>
                <a:spcPts val="0"/>
              </a:spcBef>
              <a:spcAft>
                <a:spcPts val="0"/>
              </a:spcAft>
              <a:buFontTx/>
              <a:buNone/>
              <a:tabLst/>
              <a:defRPr sz="1200" b="0"/>
            </a:lvl6pPr>
            <a:lvl7pPr marL="0" indent="0" algn="ctr">
              <a:spcBef>
                <a:spcPts val="0"/>
              </a:spcBef>
              <a:spcAft>
                <a:spcPts val="0"/>
              </a:spcAft>
              <a:buFontTx/>
              <a:buNone/>
              <a:tabLst/>
              <a:defRPr sz="1200" b="0"/>
            </a:lvl7pPr>
            <a:lvl8pPr marL="0" indent="0" algn="ctr">
              <a:spcBef>
                <a:spcPts val="0"/>
              </a:spcBef>
              <a:spcAft>
                <a:spcPts val="0"/>
              </a:spcAft>
              <a:buFontTx/>
              <a:buNone/>
              <a:tabLst/>
              <a:defRPr sz="1200" b="0"/>
            </a:lvl8pPr>
            <a:lvl9pPr marL="0" indent="0" algn="ctr">
              <a:spcBef>
                <a:spcPts val="0"/>
              </a:spcBef>
              <a:spcAft>
                <a:spcPts val="0"/>
              </a:spcAft>
              <a:buFontTx/>
              <a:buNone/>
              <a:tabLst/>
              <a:defRPr sz="1200" b="0"/>
            </a:lvl9pPr>
          </a:lstStyle>
          <a:p>
            <a:r>
              <a:rPr lang="en-US" dirty="0"/>
              <a:t>Bild hinzufügen per </a:t>
            </a:r>
            <a:br>
              <a:rPr lang="en-US" dirty="0"/>
            </a:br>
            <a:r>
              <a:rPr lang="en-US" dirty="0"/>
              <a:t>Klick auf das Symbol</a:t>
            </a:r>
          </a:p>
        </p:txBody>
      </p:sp>
      <p:sp>
        <p:nvSpPr>
          <p:cNvPr id="12" name="Bildplatzhalter 10">
            <a:extLst>
              <a:ext uri="{FF2B5EF4-FFF2-40B4-BE49-F238E27FC236}">
                <a16:creationId xmlns:a16="http://schemas.microsoft.com/office/drawing/2014/main" id="{4FBDAE19-EEFC-C0FF-2C91-7610E4715477}"/>
              </a:ext>
            </a:extLst>
          </p:cNvPr>
          <p:cNvSpPr>
            <a:spLocks noGrp="1"/>
          </p:cNvSpPr>
          <p:nvPr>
            <p:ph type="pic" sz="quarter" idx="21" hasCustomPrompt="1"/>
          </p:nvPr>
        </p:nvSpPr>
        <p:spPr bwMode="ltGray">
          <a:xfrm>
            <a:off x="8148638" y="0"/>
            <a:ext cx="4043362" cy="6858000"/>
          </a:xfrm>
          <a:solidFill>
            <a:schemeClr val="bg2"/>
          </a:solidFill>
        </p:spPr>
        <p:txBody>
          <a:bodyPr tIns="720000" anchor="ctr" anchorCtr="0"/>
          <a:lstStyle>
            <a:lvl1pPr marL="0" indent="0" algn="ctr">
              <a:spcBef>
                <a:spcPts val="0"/>
              </a:spcBef>
              <a:spcAft>
                <a:spcPts val="0"/>
              </a:spcAft>
              <a:buFontTx/>
              <a:buNone/>
              <a:tabLst/>
              <a:defRPr sz="1200" b="0">
                <a:solidFill>
                  <a:schemeClr val="bg1"/>
                </a:solidFill>
              </a:defRPr>
            </a:lvl1pPr>
            <a:lvl2pPr marL="0" indent="0" algn="ctr">
              <a:spcBef>
                <a:spcPts val="0"/>
              </a:spcBef>
              <a:spcAft>
                <a:spcPts val="0"/>
              </a:spcAft>
              <a:buFontTx/>
              <a:buNone/>
              <a:tabLst/>
              <a:defRPr sz="1200" b="0">
                <a:solidFill>
                  <a:schemeClr val="bg1"/>
                </a:solidFill>
              </a:defRPr>
            </a:lvl2pPr>
            <a:lvl3pPr marL="0" indent="0" algn="ctr">
              <a:spcBef>
                <a:spcPts val="0"/>
              </a:spcBef>
              <a:spcAft>
                <a:spcPts val="0"/>
              </a:spcAft>
              <a:buFontTx/>
              <a:buNone/>
              <a:tabLst/>
              <a:defRPr sz="1200" b="0">
                <a:solidFill>
                  <a:schemeClr val="bg1"/>
                </a:solidFill>
              </a:defRPr>
            </a:lvl3pPr>
            <a:lvl4pPr marL="0" indent="0" algn="ctr">
              <a:spcBef>
                <a:spcPts val="0"/>
              </a:spcBef>
              <a:spcAft>
                <a:spcPts val="0"/>
              </a:spcAft>
              <a:buFontTx/>
              <a:buNone/>
              <a:tabLst/>
              <a:defRPr sz="1200" b="0">
                <a:solidFill>
                  <a:schemeClr val="bg1"/>
                </a:solidFill>
              </a:defRPr>
            </a:lvl4pPr>
            <a:lvl5pPr marL="0" indent="0" algn="ctr">
              <a:spcBef>
                <a:spcPts val="0"/>
              </a:spcBef>
              <a:spcAft>
                <a:spcPts val="0"/>
              </a:spcAft>
              <a:buFontTx/>
              <a:buNone/>
              <a:tabLst/>
              <a:defRPr sz="1200" b="0">
                <a:solidFill>
                  <a:schemeClr val="bg1"/>
                </a:solidFill>
              </a:defRPr>
            </a:lvl5pPr>
            <a:lvl6pPr marL="0" indent="0" algn="ctr">
              <a:spcBef>
                <a:spcPts val="0"/>
              </a:spcBef>
              <a:spcAft>
                <a:spcPts val="0"/>
              </a:spcAft>
              <a:buFontTx/>
              <a:buNone/>
              <a:tabLst/>
              <a:defRPr sz="1200" b="0">
                <a:solidFill>
                  <a:schemeClr val="bg1"/>
                </a:solidFill>
              </a:defRPr>
            </a:lvl6pPr>
            <a:lvl7pPr marL="0" indent="0" algn="ctr">
              <a:spcBef>
                <a:spcPts val="0"/>
              </a:spcBef>
              <a:spcAft>
                <a:spcPts val="0"/>
              </a:spcAft>
              <a:buFontTx/>
              <a:buNone/>
              <a:tabLst/>
              <a:defRPr sz="1200" b="0">
                <a:solidFill>
                  <a:schemeClr val="bg1"/>
                </a:solidFill>
              </a:defRPr>
            </a:lvl7pPr>
            <a:lvl8pPr marL="0" indent="0" algn="ctr">
              <a:spcBef>
                <a:spcPts val="0"/>
              </a:spcBef>
              <a:spcAft>
                <a:spcPts val="0"/>
              </a:spcAft>
              <a:buFontTx/>
              <a:buNone/>
              <a:tabLst/>
              <a:defRPr sz="1200" b="0">
                <a:solidFill>
                  <a:schemeClr val="bg1"/>
                </a:solidFill>
              </a:defRPr>
            </a:lvl8pPr>
            <a:lvl9pPr marL="0" indent="0" algn="ctr">
              <a:spcBef>
                <a:spcPts val="0"/>
              </a:spcBef>
              <a:spcAft>
                <a:spcPts val="0"/>
              </a:spcAft>
              <a:buFontTx/>
              <a:buNone/>
              <a:tabLst/>
              <a:defRPr sz="1200" b="0">
                <a:solidFill>
                  <a:schemeClr val="bg1"/>
                </a:solidFill>
              </a:defRPr>
            </a:lvl9pPr>
          </a:lstStyle>
          <a:p>
            <a:pPr lvl="0"/>
            <a:r>
              <a:rPr lang="en-US" dirty="0"/>
              <a:t>Add picture</a:t>
            </a:r>
          </a:p>
        </p:txBody>
      </p:sp>
      <p:sp>
        <p:nvSpPr>
          <p:cNvPr id="7" name="Textplatzhalter 6">
            <a:extLst>
              <a:ext uri="{FF2B5EF4-FFF2-40B4-BE49-F238E27FC236}">
                <a16:creationId xmlns:a16="http://schemas.microsoft.com/office/drawing/2014/main" id="{BB5806D4-1E90-A7C2-8212-91BE93E8EF72}"/>
              </a:ext>
            </a:extLst>
          </p:cNvPr>
          <p:cNvSpPr>
            <a:spLocks noGrp="1"/>
          </p:cNvSpPr>
          <p:nvPr>
            <p:ph type="body" sz="quarter" idx="18" hasCustomPrompt="1"/>
          </p:nvPr>
        </p:nvSpPr>
        <p:spPr bwMode="gray">
          <a:xfrm>
            <a:off x="479425" y="1412874"/>
            <a:ext cx="7380288" cy="4392000"/>
          </a:xfrm>
        </p:spPr>
        <p:txBody>
          <a:bodyPr/>
          <a:lstStyle>
            <a:lvl1pPr marL="0" indent="0">
              <a:lnSpc>
                <a:spcPct val="120000"/>
              </a:lnSpc>
              <a:spcAft>
                <a:spcPts val="0"/>
              </a:spcAft>
              <a:buNone/>
              <a:defRPr sz="3200" b="1">
                <a:solidFill>
                  <a:schemeClr val="bg1"/>
                </a:solidFill>
                <a:latin typeface="+mj-lt"/>
              </a:defRPr>
            </a:lvl1pPr>
            <a:lvl2pPr marL="0" indent="0">
              <a:lnSpc>
                <a:spcPct val="120000"/>
              </a:lnSpc>
              <a:spcAft>
                <a:spcPts val="0"/>
              </a:spcAft>
              <a:buNone/>
              <a:defRPr sz="3200" b="1">
                <a:solidFill>
                  <a:schemeClr val="tx2"/>
                </a:solidFill>
                <a:latin typeface="+mj-lt"/>
              </a:defRPr>
            </a:lvl2pPr>
            <a:lvl3pPr marL="0" indent="0">
              <a:lnSpc>
                <a:spcPct val="120000"/>
              </a:lnSpc>
              <a:spcAft>
                <a:spcPts val="0"/>
              </a:spcAft>
              <a:buNone/>
              <a:defRPr sz="3200" b="1">
                <a:solidFill>
                  <a:schemeClr val="tx2"/>
                </a:solidFill>
                <a:latin typeface="+mj-lt"/>
              </a:defRPr>
            </a:lvl3pPr>
            <a:lvl4pPr marL="0" indent="0">
              <a:lnSpc>
                <a:spcPct val="120000"/>
              </a:lnSpc>
              <a:spcAft>
                <a:spcPts val="0"/>
              </a:spcAft>
              <a:buNone/>
              <a:defRPr sz="3200" b="1">
                <a:solidFill>
                  <a:schemeClr val="tx2"/>
                </a:solidFill>
                <a:latin typeface="+mj-lt"/>
              </a:defRPr>
            </a:lvl4pPr>
            <a:lvl5pPr marL="0" indent="0">
              <a:lnSpc>
                <a:spcPct val="120000"/>
              </a:lnSpc>
              <a:spcAft>
                <a:spcPts val="0"/>
              </a:spcAft>
              <a:buNone/>
              <a:defRPr sz="3200" b="1">
                <a:solidFill>
                  <a:schemeClr val="tx2"/>
                </a:solidFill>
                <a:latin typeface="+mj-lt"/>
              </a:defRPr>
            </a:lvl5pPr>
            <a:lvl6pPr marL="0" indent="0">
              <a:lnSpc>
                <a:spcPct val="120000"/>
              </a:lnSpc>
              <a:spcAft>
                <a:spcPts val="0"/>
              </a:spcAft>
              <a:buNone/>
              <a:defRPr sz="3200" b="1">
                <a:solidFill>
                  <a:schemeClr val="tx2"/>
                </a:solidFill>
                <a:latin typeface="+mj-lt"/>
              </a:defRPr>
            </a:lvl6pPr>
            <a:lvl7pPr marL="0" indent="0">
              <a:lnSpc>
                <a:spcPct val="120000"/>
              </a:lnSpc>
              <a:spcAft>
                <a:spcPts val="0"/>
              </a:spcAft>
              <a:buNone/>
              <a:defRPr sz="3200" b="1">
                <a:solidFill>
                  <a:schemeClr val="tx2"/>
                </a:solidFill>
                <a:latin typeface="+mj-lt"/>
              </a:defRPr>
            </a:lvl7pPr>
            <a:lvl8pPr marL="0" indent="0">
              <a:lnSpc>
                <a:spcPct val="120000"/>
              </a:lnSpc>
              <a:spcAft>
                <a:spcPts val="0"/>
              </a:spcAft>
              <a:buNone/>
              <a:defRPr sz="3200" b="1">
                <a:solidFill>
                  <a:schemeClr val="tx2"/>
                </a:solidFill>
                <a:latin typeface="+mj-lt"/>
              </a:defRPr>
            </a:lvl8pPr>
            <a:lvl9pPr marL="0" indent="0">
              <a:lnSpc>
                <a:spcPct val="120000"/>
              </a:lnSpc>
              <a:spcAft>
                <a:spcPts val="0"/>
              </a:spcAft>
              <a:buNone/>
              <a:defRPr sz="3200" b="1">
                <a:solidFill>
                  <a:schemeClr val="tx2"/>
                </a:solidFill>
                <a:latin typeface="+mj-lt"/>
              </a:defRPr>
            </a:lvl9pPr>
          </a:lstStyle>
          <a:p>
            <a:pPr lvl="0"/>
            <a:r>
              <a:rPr lang="en-US" dirty="0"/>
              <a:t>Edit text by clicking. Use the "Increase/decrease list level" buttons on the Start tab to switch between the set up text levels.</a:t>
            </a:r>
          </a:p>
          <a:p>
            <a:pPr lvl="1"/>
            <a:r>
              <a:rPr lang="en-US" dirty="0"/>
              <a:t>Second level</a:t>
            </a:r>
          </a:p>
        </p:txBody>
      </p:sp>
      <p:sp>
        <p:nvSpPr>
          <p:cNvPr id="8" name="Textplatzhalter 7"/>
          <p:cNvSpPr>
            <a:spLocks noGrp="1"/>
          </p:cNvSpPr>
          <p:nvPr>
            <p:ph type="body" sz="quarter" idx="13" hasCustomPrompt="1"/>
          </p:nvPr>
        </p:nvSpPr>
        <p:spPr bwMode="gray">
          <a:xfrm>
            <a:off x="480000" y="5805280"/>
            <a:ext cx="7380000" cy="144000"/>
          </a:xfrm>
        </p:spPr>
        <p:txBody>
          <a:bodyPr anchor="b"/>
          <a:lstStyle>
            <a:lvl1pPr marL="0" indent="0">
              <a:lnSpc>
                <a:spcPct val="100000"/>
              </a:lnSpc>
              <a:spcBef>
                <a:spcPts val="0"/>
              </a:spcBef>
              <a:spcAft>
                <a:spcPts val="0"/>
              </a:spcAft>
              <a:buFont typeface="Arial" panose="020B0604020202020204" pitchFamily="34" charset="0"/>
              <a:buNone/>
              <a:defRPr sz="800" b="0">
                <a:solidFill>
                  <a:schemeClr val="bg1"/>
                </a:solidFill>
              </a:defRPr>
            </a:lvl1pPr>
            <a:lvl2pPr marL="0" indent="0">
              <a:lnSpc>
                <a:spcPct val="100000"/>
              </a:lnSpc>
              <a:spcBef>
                <a:spcPts val="0"/>
              </a:spcBef>
              <a:spcAft>
                <a:spcPts val="0"/>
              </a:spcAft>
              <a:buFont typeface="Arial" panose="020B0604020202020204" pitchFamily="34" charset="0"/>
              <a:buNone/>
              <a:defRPr sz="800" b="0">
                <a:solidFill>
                  <a:schemeClr val="bg1"/>
                </a:solidFill>
              </a:defRPr>
            </a:lvl2pPr>
            <a:lvl3pPr marL="0" indent="0">
              <a:lnSpc>
                <a:spcPct val="100000"/>
              </a:lnSpc>
              <a:spcBef>
                <a:spcPts val="0"/>
              </a:spcBef>
              <a:spcAft>
                <a:spcPts val="0"/>
              </a:spcAft>
              <a:buNone/>
              <a:defRPr sz="800" b="0">
                <a:solidFill>
                  <a:schemeClr val="bg1"/>
                </a:solidFill>
              </a:defRPr>
            </a:lvl3pPr>
            <a:lvl4pPr marL="0" indent="0">
              <a:lnSpc>
                <a:spcPct val="100000"/>
              </a:lnSpc>
              <a:spcBef>
                <a:spcPts val="0"/>
              </a:spcBef>
              <a:spcAft>
                <a:spcPts val="0"/>
              </a:spcAft>
              <a:buNone/>
              <a:defRPr sz="800" b="0">
                <a:solidFill>
                  <a:schemeClr val="bg1"/>
                </a:solidFill>
              </a:defRPr>
            </a:lvl4pPr>
            <a:lvl5pPr marL="0" indent="0">
              <a:lnSpc>
                <a:spcPct val="100000"/>
              </a:lnSpc>
              <a:spcBef>
                <a:spcPts val="0"/>
              </a:spcBef>
              <a:spcAft>
                <a:spcPts val="0"/>
              </a:spcAft>
              <a:buNone/>
              <a:defRPr sz="800" b="0">
                <a:solidFill>
                  <a:schemeClr val="bg1"/>
                </a:solidFill>
              </a:defRPr>
            </a:lvl5pPr>
            <a:lvl6pPr marL="0" indent="0">
              <a:lnSpc>
                <a:spcPct val="100000"/>
              </a:lnSpc>
              <a:spcBef>
                <a:spcPts val="0"/>
              </a:spcBef>
              <a:spcAft>
                <a:spcPts val="0"/>
              </a:spcAft>
              <a:buNone/>
              <a:defRPr sz="800" b="0">
                <a:solidFill>
                  <a:schemeClr val="bg1"/>
                </a:solidFill>
              </a:defRPr>
            </a:lvl6pPr>
            <a:lvl7pPr marL="0" indent="0">
              <a:lnSpc>
                <a:spcPct val="100000"/>
              </a:lnSpc>
              <a:spcBef>
                <a:spcPts val="0"/>
              </a:spcBef>
              <a:spcAft>
                <a:spcPts val="0"/>
              </a:spcAft>
              <a:buNone/>
              <a:defRPr sz="800" b="0">
                <a:solidFill>
                  <a:schemeClr val="bg1"/>
                </a:solidFill>
              </a:defRPr>
            </a:lvl7pPr>
            <a:lvl8pPr marL="0" indent="0">
              <a:lnSpc>
                <a:spcPct val="100000"/>
              </a:lnSpc>
              <a:spcBef>
                <a:spcPts val="0"/>
              </a:spcBef>
              <a:spcAft>
                <a:spcPts val="0"/>
              </a:spcAft>
              <a:buNone/>
              <a:defRPr sz="800" b="0">
                <a:solidFill>
                  <a:schemeClr val="bg1"/>
                </a:solidFill>
              </a:defRPr>
            </a:lvl8pPr>
            <a:lvl9pPr marL="0" indent="0">
              <a:lnSpc>
                <a:spcPct val="100000"/>
              </a:lnSpc>
              <a:spcBef>
                <a:spcPts val="0"/>
              </a:spcBef>
              <a:spcAft>
                <a:spcPts val="0"/>
              </a:spcAft>
              <a:buNone/>
              <a:defRPr sz="800" b="0">
                <a:solidFill>
                  <a:schemeClr val="bg1"/>
                </a:solidFill>
              </a:defRPr>
            </a:lvl9pPr>
          </a:lstStyle>
          <a:p>
            <a:pPr lvl="0"/>
            <a:r>
              <a:rPr lang="en-US" dirty="0"/>
              <a:t>Footnote/Source</a:t>
            </a:r>
          </a:p>
        </p:txBody>
      </p:sp>
      <p:sp>
        <p:nvSpPr>
          <p:cNvPr id="14" name="Foliennummernplatzhalter 13">
            <a:extLst>
              <a:ext uri="{FF2B5EF4-FFF2-40B4-BE49-F238E27FC236}">
                <a16:creationId xmlns:a16="http://schemas.microsoft.com/office/drawing/2014/main" id="{2C16D604-692B-A946-0EC8-16D8E62D24EC}"/>
              </a:ext>
            </a:extLst>
          </p:cNvPr>
          <p:cNvSpPr>
            <a:spLocks noGrp="1"/>
          </p:cNvSpPr>
          <p:nvPr>
            <p:ph type="sldNum" sz="quarter" idx="30"/>
          </p:nvPr>
        </p:nvSpPr>
        <p:spPr bwMode="gray"/>
        <p:txBody>
          <a:bodyPr/>
          <a:lstStyle>
            <a:lvl1pPr>
              <a:defRPr>
                <a:solidFill>
                  <a:schemeClr val="bg1"/>
                </a:solidFill>
              </a:defRPr>
            </a:lvl1pPr>
          </a:lstStyle>
          <a:p>
            <a:fld id="{DF4E8F9F-5B1F-4F5B-BE49-3245D8C18D9F}" type="slidenum">
              <a:rPr lang="en-US" smtClean="0"/>
              <a:pPr/>
              <a:t>‹#›</a:t>
            </a:fld>
            <a:endParaRPr lang="en-US" dirty="0"/>
          </a:p>
        </p:txBody>
      </p:sp>
      <p:sp>
        <p:nvSpPr>
          <p:cNvPr id="3" name="Fußzeilenplatzhalter 2">
            <a:extLst>
              <a:ext uri="{FF2B5EF4-FFF2-40B4-BE49-F238E27FC236}">
                <a16:creationId xmlns:a16="http://schemas.microsoft.com/office/drawing/2014/main" id="{29E334AD-D29B-7211-26D3-B8B8A73BFA0B}"/>
              </a:ext>
            </a:extLst>
          </p:cNvPr>
          <p:cNvSpPr>
            <a:spLocks noGrp="1"/>
          </p:cNvSpPr>
          <p:nvPr>
            <p:ph type="ftr" sz="quarter" idx="31"/>
          </p:nvPr>
        </p:nvSpPr>
        <p:spPr bwMode="gray"/>
        <p:txBody>
          <a:bodyPr/>
          <a:lstStyle>
            <a:lvl1pPr>
              <a:defRPr>
                <a:solidFill>
                  <a:schemeClr val="bg1"/>
                </a:solidFill>
              </a:defRPr>
            </a:lvl1pPr>
          </a:lstStyle>
          <a:p>
            <a:r>
              <a:rPr lang="en-US"/>
              <a:t>DSO Live Demo   |    ONLY FOR INTERNAL USE</a:t>
            </a:r>
            <a:endParaRPr lang="en-US" dirty="0"/>
          </a:p>
        </p:txBody>
      </p:sp>
      <p:sp>
        <p:nvSpPr>
          <p:cNvPr id="2" name="Text Placeholder 8">
            <a:extLst>
              <a:ext uri="{FF2B5EF4-FFF2-40B4-BE49-F238E27FC236}">
                <a16:creationId xmlns:a16="http://schemas.microsoft.com/office/drawing/2014/main" id="{AA49972D-F9C7-9152-B19D-7D4EB031A5D2}"/>
              </a:ext>
            </a:extLst>
          </p:cNvPr>
          <p:cNvSpPr>
            <a:spLocks noGrp="1"/>
          </p:cNvSpPr>
          <p:nvPr>
            <p:ph type="body" sz="quarter" idx="32"/>
          </p:nvPr>
        </p:nvSpPr>
        <p:spPr bwMode="gray">
          <a:xfrm>
            <a:off x="479424" y="6166800"/>
            <a:ext cx="1234800" cy="374400"/>
          </a:xfrm>
          <a:blipFill>
            <a:blip r:embed="rId2">
              <a:extLst>
                <a:ext uri="{96DAC541-7B7A-43D3-8B79-37D633B846F1}">
                  <asvg:svgBlip xmlns:asvg="http://schemas.microsoft.com/office/drawing/2016/SVG/main" r:embed="rId3"/>
                </a:ext>
              </a:extLst>
            </a:blip>
            <a:srcRect/>
            <a:stretch>
              <a:fillRect t="224" b="224"/>
            </a:stretch>
          </a:blipFill>
        </p:spPr>
        <p:txBody>
          <a:bodyPr/>
          <a:lstStyle>
            <a:lvl1pPr marL="0" indent="0">
              <a:lnSpc>
                <a:spcPct val="100000"/>
              </a:lnSpc>
              <a:spcAft>
                <a:spcPts val="0"/>
              </a:spcAft>
              <a:buFontTx/>
              <a:buNone/>
              <a:defRPr sz="200">
                <a:noFill/>
              </a:defRPr>
            </a:lvl1pPr>
            <a:lvl2pPr marL="0" indent="0">
              <a:lnSpc>
                <a:spcPct val="100000"/>
              </a:lnSpc>
              <a:spcAft>
                <a:spcPts val="0"/>
              </a:spcAft>
              <a:buFontTx/>
              <a:buNone/>
              <a:defRPr sz="200">
                <a:noFill/>
              </a:defRPr>
            </a:lvl2pPr>
            <a:lvl3pPr marL="0" indent="0">
              <a:lnSpc>
                <a:spcPct val="100000"/>
              </a:lnSpc>
              <a:spcAft>
                <a:spcPts val="0"/>
              </a:spcAft>
              <a:buFontTx/>
              <a:buNone/>
              <a:defRPr sz="200">
                <a:noFill/>
              </a:defRPr>
            </a:lvl3pPr>
            <a:lvl4pPr marL="0" indent="0">
              <a:lnSpc>
                <a:spcPct val="100000"/>
              </a:lnSpc>
              <a:spcAft>
                <a:spcPts val="0"/>
              </a:spcAft>
              <a:buFontTx/>
              <a:buNone/>
              <a:defRPr sz="200">
                <a:noFill/>
              </a:defRPr>
            </a:lvl4pPr>
            <a:lvl5pPr marL="0" indent="0">
              <a:lnSpc>
                <a:spcPct val="100000"/>
              </a:lnSpc>
              <a:spcAft>
                <a:spcPts val="0"/>
              </a:spcAft>
              <a:buFontTx/>
              <a:buNone/>
              <a:defRPr sz="200">
                <a:noFill/>
              </a:defRPr>
            </a:lvl5pPr>
          </a:lstStyle>
          <a:p>
            <a:pPr lvl="0"/>
            <a:r>
              <a:rPr lang="en-US"/>
              <a:t>Click to edit Master text styles</a:t>
            </a:r>
          </a:p>
        </p:txBody>
      </p:sp>
      <p:grpSp>
        <p:nvGrpSpPr>
          <p:cNvPr id="17" name="Group 16">
            <a:extLst>
              <a:ext uri="{FF2B5EF4-FFF2-40B4-BE49-F238E27FC236}">
                <a16:creationId xmlns:a16="http://schemas.microsoft.com/office/drawing/2014/main" id="{DCF59E70-0AA5-7D95-51CA-468698922E0C}"/>
              </a:ext>
              <a:ext uri="{C183D7F6-B498-43B3-948B-1728B52AA6E4}">
                <adec:decorative xmlns:adec="http://schemas.microsoft.com/office/drawing/2017/decorative" val="1"/>
              </a:ext>
            </a:extLst>
          </p:cNvPr>
          <p:cNvGrpSpPr/>
          <p:nvPr userDrawn="1"/>
        </p:nvGrpSpPr>
        <p:grpSpPr bwMode="gray">
          <a:xfrm>
            <a:off x="-1896888" y="0"/>
            <a:ext cx="1715078" cy="3744416"/>
            <a:chOff x="-1824880" y="2708920"/>
            <a:chExt cx="1715078" cy="3744416"/>
          </a:xfrm>
        </p:grpSpPr>
        <p:sp>
          <p:nvSpPr>
            <p:cNvPr id="18" name="TextBox 17">
              <a:extLst>
                <a:ext uri="{FF2B5EF4-FFF2-40B4-BE49-F238E27FC236}">
                  <a16:creationId xmlns:a16="http://schemas.microsoft.com/office/drawing/2014/main" id="{F2DB1682-7A9E-32ED-89E1-35FD5DD053E4}"/>
                </a:ext>
              </a:extLst>
            </p:cNvPr>
            <p:cNvSpPr txBox="1"/>
            <p:nvPr userDrawn="1"/>
          </p:nvSpPr>
          <p:spPr bwMode="gray">
            <a:xfrm>
              <a:off x="-1824880" y="2708920"/>
              <a:ext cx="1715078" cy="3744416"/>
            </a:xfrm>
            <a:prstGeom prst="rect">
              <a:avLst/>
            </a:prstGeom>
            <a:solidFill>
              <a:schemeClr val="bg1"/>
            </a:solidFill>
          </p:spPr>
          <p:txBody>
            <a:bodyPr wrap="square" lIns="108000" tIns="108000" rIns="108000" bIns="108000">
              <a:noAutofit/>
            </a:bodyPr>
            <a:lstStyle/>
            <a:p>
              <a:pPr>
                <a:lnSpc>
                  <a:spcPct val="120000"/>
                </a:lnSpc>
                <a:spcAft>
                  <a:spcPts val="600"/>
                </a:spcAft>
              </a:pPr>
              <a:r>
                <a:rPr lang="en-US" sz="1100" b="1" dirty="0">
                  <a:solidFill>
                    <a:schemeClr val="tx1"/>
                  </a:solidFill>
                  <a:effectLst/>
                  <a:latin typeface="+mj-lt"/>
                </a:rPr>
                <a:t>To insert a picture:</a:t>
              </a:r>
            </a:p>
            <a:p>
              <a:pPr marL="144000" indent="-144000">
                <a:lnSpc>
                  <a:spcPct val="120000"/>
                </a:lnSpc>
                <a:spcAft>
                  <a:spcPts val="600"/>
                </a:spcAft>
                <a:buFont typeface="+mj-lt"/>
                <a:buAutoNum type="arabicPeriod"/>
              </a:pPr>
              <a:r>
                <a:rPr lang="en-US" sz="900" dirty="0">
                  <a:solidFill>
                    <a:schemeClr val="tx1"/>
                  </a:solidFill>
                  <a:effectLst/>
                  <a:latin typeface="+mn-lt"/>
                </a:rPr>
                <a:t>Click on the placeholder for pictures</a:t>
              </a:r>
            </a:p>
            <a:p>
              <a:pPr marL="144000" indent="-144000">
                <a:lnSpc>
                  <a:spcPct val="120000"/>
                </a:lnSpc>
                <a:spcAft>
                  <a:spcPts val="600"/>
                </a:spcAft>
                <a:buFont typeface="+mj-lt"/>
                <a:buAutoNum type="arabicPeriod"/>
              </a:pPr>
              <a:r>
                <a:rPr lang="en-US" sz="900" dirty="0">
                  <a:solidFill>
                    <a:schemeClr val="tx1"/>
                  </a:solidFill>
                  <a:effectLst/>
                  <a:latin typeface="+mn-lt"/>
                </a:rPr>
                <a:t>Open the menu “Insert”</a:t>
              </a:r>
            </a:p>
            <a:p>
              <a:pPr marL="144000" indent="-144000">
                <a:lnSpc>
                  <a:spcPct val="120000"/>
                </a:lnSpc>
                <a:spcAft>
                  <a:spcPts val="600"/>
                </a:spcAft>
                <a:buFont typeface="+mj-lt"/>
                <a:buAutoNum type="arabicPeriod"/>
              </a:pPr>
              <a:r>
                <a:rPr lang="en-US" sz="900" dirty="0">
                  <a:solidFill>
                    <a:schemeClr val="tx1"/>
                  </a:solidFill>
                  <a:effectLst/>
                  <a:latin typeface="+mn-lt"/>
                </a:rPr>
                <a:t>Choose “Pictures” and then the corresponding source where the image </a:t>
              </a:r>
              <a:r>
                <a:rPr lang="en-US" sz="900">
                  <a:solidFill>
                    <a:schemeClr val="tx1"/>
                  </a:solidFill>
                  <a:effectLst/>
                  <a:latin typeface="+mn-lt"/>
                </a:rPr>
                <a:t>is located</a:t>
              </a:r>
              <a:endParaRPr lang="en-US" sz="900" dirty="0">
                <a:solidFill>
                  <a:schemeClr val="tx1"/>
                </a:solidFill>
                <a:latin typeface="+mn-lt"/>
              </a:endParaRPr>
            </a:p>
          </p:txBody>
        </p:sp>
        <p:pic>
          <p:nvPicPr>
            <p:cNvPr id="19" name="Picture 18">
              <a:extLst>
                <a:ext uri="{FF2B5EF4-FFF2-40B4-BE49-F238E27FC236}">
                  <a16:creationId xmlns:a16="http://schemas.microsoft.com/office/drawing/2014/main" id="{F4CC5AE4-025E-4DA7-5C5D-88CB2C864849}"/>
                </a:ext>
              </a:extLst>
            </p:cNvPr>
            <p:cNvPicPr>
              <a:picLocks noChangeAspect="1"/>
            </p:cNvPicPr>
            <p:nvPr userDrawn="1"/>
          </p:nvPicPr>
          <p:blipFill rotWithShape="1">
            <a:blip r:embed="rId4"/>
            <a:srcRect l="8843" r="2395" b="2546"/>
            <a:stretch/>
          </p:blipFill>
          <p:spPr bwMode="gray">
            <a:xfrm>
              <a:off x="-1589806" y="4475212"/>
              <a:ext cx="745332" cy="1122804"/>
            </a:xfrm>
            <a:prstGeom prst="roundRect">
              <a:avLst>
                <a:gd name="adj" fmla="val 3514"/>
              </a:avLst>
            </a:prstGeom>
          </p:spPr>
        </p:pic>
        <p:sp>
          <p:nvSpPr>
            <p:cNvPr id="20" name="TextBox 19">
              <a:extLst>
                <a:ext uri="{FF2B5EF4-FFF2-40B4-BE49-F238E27FC236}">
                  <a16:creationId xmlns:a16="http://schemas.microsoft.com/office/drawing/2014/main" id="{C42EB3FB-8F80-C780-C13A-9D6DFF4300EC}"/>
                </a:ext>
              </a:extLst>
            </p:cNvPr>
            <p:cNvSpPr txBox="1"/>
            <p:nvPr userDrawn="1"/>
          </p:nvSpPr>
          <p:spPr bwMode="gray">
            <a:xfrm>
              <a:off x="-1824880" y="5589240"/>
              <a:ext cx="1715078" cy="864096"/>
            </a:xfrm>
            <a:prstGeom prst="rect">
              <a:avLst/>
            </a:prstGeom>
            <a:noFill/>
          </p:spPr>
          <p:txBody>
            <a:bodyPr wrap="square" lIns="108000" tIns="108000" rIns="108000" bIns="108000">
              <a:noAutofit/>
            </a:bodyPr>
            <a:lstStyle/>
            <a:p>
              <a:pPr marL="144000" indent="-144000">
                <a:spcAft>
                  <a:spcPts val="600"/>
                </a:spcAft>
                <a:buFont typeface="+mj-lt"/>
                <a:buAutoNum type="arabicPeriod" startAt="4"/>
              </a:pPr>
              <a:r>
                <a:rPr lang="en-US" sz="900">
                  <a:solidFill>
                    <a:schemeClr val="tx1"/>
                  </a:solidFill>
                  <a:effectLst/>
                  <a:latin typeface="+mn-lt"/>
                </a:rPr>
                <a:t>Now the image has </a:t>
              </a:r>
              <a:br>
                <a:rPr lang="en-US" sz="900">
                  <a:solidFill>
                    <a:schemeClr val="tx1"/>
                  </a:solidFill>
                  <a:effectLst/>
                  <a:latin typeface="+mn-lt"/>
                </a:rPr>
              </a:br>
              <a:r>
                <a:rPr lang="en-US" sz="900">
                  <a:solidFill>
                    <a:schemeClr val="tx1"/>
                  </a:solidFill>
                  <a:effectLst/>
                  <a:latin typeface="+mn-lt"/>
                </a:rPr>
                <a:t>been loaded into the </a:t>
              </a:r>
              <a:br>
                <a:rPr lang="en-US" sz="900">
                  <a:solidFill>
                    <a:schemeClr val="tx1"/>
                  </a:solidFill>
                  <a:effectLst/>
                  <a:latin typeface="+mn-lt"/>
                </a:rPr>
              </a:br>
              <a:r>
                <a:rPr lang="en-US" sz="900">
                  <a:solidFill>
                    <a:schemeClr val="tx1"/>
                  </a:solidFill>
                  <a:effectLst/>
                  <a:latin typeface="+mn-lt"/>
                </a:rPr>
                <a:t>placeholder.</a:t>
              </a:r>
              <a:endParaRPr lang="en-US" sz="900" dirty="0">
                <a:solidFill>
                  <a:schemeClr val="tx1"/>
                </a:solidFill>
                <a:latin typeface="+mn-lt"/>
              </a:endParaRPr>
            </a:p>
          </p:txBody>
        </p:sp>
      </p:grpSp>
      <p:sp>
        <p:nvSpPr>
          <p:cNvPr id="5" name="Arrow: Pentagon 6">
            <a:extLst>
              <a:ext uri="{FF2B5EF4-FFF2-40B4-BE49-F238E27FC236}">
                <a16:creationId xmlns:a16="http://schemas.microsoft.com/office/drawing/2014/main" id="{0DBDA80F-0715-C37D-E631-65B9559D2BA3}"/>
              </a:ext>
            </a:extLst>
          </p:cNvPr>
          <p:cNvSpPr/>
          <p:nvPr userDrawn="1"/>
        </p:nvSpPr>
        <p:spPr bwMode="gray">
          <a:xfrm flipH="1">
            <a:off x="12216880" y="548680"/>
            <a:ext cx="1656000" cy="432000"/>
          </a:xfrm>
          <a:prstGeom prst="homePlat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pPr algn="l">
              <a:lnSpc>
                <a:spcPct val="140000"/>
              </a:lnSpc>
            </a:pPr>
            <a:r>
              <a:rPr lang="en-GB" sz="800" b="1" dirty="0">
                <a:solidFill>
                  <a:srgbClr val="076D7E"/>
                </a:solidFill>
                <a:latin typeface="+mj-lt"/>
              </a:rPr>
              <a:t>This layout requires two pictures in the background</a:t>
            </a:r>
            <a:endParaRPr lang="en-US" sz="800" b="1" dirty="0">
              <a:solidFill>
                <a:srgbClr val="076D7E"/>
              </a:solidFill>
              <a:latin typeface="+mj-lt"/>
            </a:endParaRPr>
          </a:p>
        </p:txBody>
      </p:sp>
    </p:spTree>
    <p:extLst>
      <p:ext uri="{BB962C8B-B14F-4D97-AF65-F5344CB8AC3E}">
        <p14:creationId xmlns:p14="http://schemas.microsoft.com/office/powerpoint/2010/main" val="2507613786"/>
      </p:ext>
    </p:extLst>
  </p:cSld>
  <p:clrMapOvr>
    <a:masterClrMapping/>
  </p:clrMapOvr>
  <p:extLst>
    <p:ext uri="{DCECCB84-F9BA-43D5-87BE-67443E8EF086}">
      <p15:sldGuideLst xmlns:p15="http://schemas.microsoft.com/office/powerpoint/2012/main">
        <p15:guide id="1" pos="4951">
          <p15:clr>
            <a:srgbClr val="FBAE40"/>
          </p15:clr>
        </p15:guide>
        <p15:guide id="3" orient="horz" pos="1298">
          <p15:clr>
            <a:srgbClr val="FBAE40"/>
          </p15:clr>
        </p15:guide>
        <p15:guide id="4" pos="5133">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Key message and image division (3)">
    <p:spTree>
      <p:nvGrpSpPr>
        <p:cNvPr id="1" name=""/>
        <p:cNvGrpSpPr/>
        <p:nvPr/>
      </p:nvGrpSpPr>
      <p:grpSpPr>
        <a:xfrm>
          <a:off x="0" y="0"/>
          <a:ext cx="0" cy="0"/>
          <a:chOff x="0" y="0"/>
          <a:chExt cx="0" cy="0"/>
        </a:xfrm>
      </p:grpSpPr>
      <p:sp>
        <p:nvSpPr>
          <p:cNvPr id="4" name="Bildplatzhalter 10">
            <a:extLst>
              <a:ext uri="{FF2B5EF4-FFF2-40B4-BE49-F238E27FC236}">
                <a16:creationId xmlns:a16="http://schemas.microsoft.com/office/drawing/2014/main" id="{6F9AA895-08EE-571D-61F7-0086C0A8BE7C}"/>
              </a:ext>
            </a:extLst>
          </p:cNvPr>
          <p:cNvSpPr>
            <a:spLocks noGrp="1"/>
          </p:cNvSpPr>
          <p:nvPr>
            <p:ph type="pic" sz="quarter" idx="10" hasCustomPrompt="1"/>
          </p:nvPr>
        </p:nvSpPr>
        <p:spPr bwMode="ltGray">
          <a:xfrm>
            <a:off x="1" y="0"/>
            <a:ext cx="10164762" cy="6858000"/>
          </a:xfrm>
          <a:solidFill>
            <a:schemeClr val="bg2"/>
          </a:solidFill>
        </p:spPr>
        <p:txBody>
          <a:bodyPr tIns="1080000" anchor="ctr" anchorCtr="0"/>
          <a:lstStyle>
            <a:lvl1pPr marL="0" indent="0" algn="ctr">
              <a:spcBef>
                <a:spcPts val="0"/>
              </a:spcBef>
              <a:spcAft>
                <a:spcPts val="0"/>
              </a:spcAft>
              <a:buFontTx/>
              <a:buNone/>
              <a:tabLst/>
              <a:defRPr sz="1200" b="0">
                <a:solidFill>
                  <a:schemeClr val="bg1"/>
                </a:solidFill>
              </a:defRPr>
            </a:lvl1pPr>
            <a:lvl2pPr marL="0" indent="0" algn="ctr">
              <a:spcBef>
                <a:spcPts val="0"/>
              </a:spcBef>
              <a:spcAft>
                <a:spcPts val="0"/>
              </a:spcAft>
              <a:buFontTx/>
              <a:buNone/>
              <a:tabLst/>
              <a:defRPr sz="1200" b="0"/>
            </a:lvl2pPr>
            <a:lvl3pPr marL="0" indent="0" algn="ctr">
              <a:spcBef>
                <a:spcPts val="0"/>
              </a:spcBef>
              <a:spcAft>
                <a:spcPts val="0"/>
              </a:spcAft>
              <a:buFontTx/>
              <a:buNone/>
              <a:tabLst/>
              <a:defRPr sz="1200" b="0"/>
            </a:lvl3pPr>
            <a:lvl4pPr marL="0" indent="0" algn="ctr">
              <a:spcBef>
                <a:spcPts val="0"/>
              </a:spcBef>
              <a:spcAft>
                <a:spcPts val="0"/>
              </a:spcAft>
              <a:buFontTx/>
              <a:buNone/>
              <a:tabLst/>
              <a:defRPr sz="1200" b="0"/>
            </a:lvl4pPr>
            <a:lvl5pPr marL="0" indent="0" algn="ctr">
              <a:spcBef>
                <a:spcPts val="0"/>
              </a:spcBef>
              <a:spcAft>
                <a:spcPts val="0"/>
              </a:spcAft>
              <a:buFontTx/>
              <a:buNone/>
              <a:tabLst/>
              <a:defRPr sz="1200" b="0"/>
            </a:lvl5pPr>
            <a:lvl6pPr marL="0" indent="0" algn="ctr">
              <a:spcBef>
                <a:spcPts val="0"/>
              </a:spcBef>
              <a:spcAft>
                <a:spcPts val="0"/>
              </a:spcAft>
              <a:buFontTx/>
              <a:buNone/>
              <a:tabLst/>
              <a:defRPr sz="1200" b="0"/>
            </a:lvl6pPr>
            <a:lvl7pPr marL="0" indent="0" algn="ctr">
              <a:spcBef>
                <a:spcPts val="0"/>
              </a:spcBef>
              <a:spcAft>
                <a:spcPts val="0"/>
              </a:spcAft>
              <a:buFontTx/>
              <a:buNone/>
              <a:tabLst/>
              <a:defRPr sz="1200" b="0"/>
            </a:lvl7pPr>
            <a:lvl8pPr marL="0" indent="0" algn="ctr">
              <a:spcBef>
                <a:spcPts val="0"/>
              </a:spcBef>
              <a:spcAft>
                <a:spcPts val="0"/>
              </a:spcAft>
              <a:buFontTx/>
              <a:buNone/>
              <a:tabLst/>
              <a:defRPr sz="1200" b="0"/>
            </a:lvl8pPr>
            <a:lvl9pPr marL="0" indent="0" algn="ctr">
              <a:spcBef>
                <a:spcPts val="0"/>
              </a:spcBef>
              <a:spcAft>
                <a:spcPts val="0"/>
              </a:spcAft>
              <a:buFontTx/>
              <a:buNone/>
              <a:tabLst/>
              <a:defRPr sz="1200" b="0"/>
            </a:lvl9pPr>
          </a:lstStyle>
          <a:p>
            <a:r>
              <a:rPr lang="en-US" dirty="0"/>
              <a:t>Bild hinzufügen per </a:t>
            </a:r>
            <a:br>
              <a:rPr lang="en-US" dirty="0"/>
            </a:br>
            <a:r>
              <a:rPr lang="en-US" dirty="0"/>
              <a:t>Klick auf das Symbol</a:t>
            </a:r>
          </a:p>
        </p:txBody>
      </p:sp>
      <p:sp>
        <p:nvSpPr>
          <p:cNvPr id="12" name="Bildplatzhalter 10">
            <a:extLst>
              <a:ext uri="{FF2B5EF4-FFF2-40B4-BE49-F238E27FC236}">
                <a16:creationId xmlns:a16="http://schemas.microsoft.com/office/drawing/2014/main" id="{7A533ABC-C52E-DA13-A669-D0BEA88A8E1A}"/>
              </a:ext>
            </a:extLst>
          </p:cNvPr>
          <p:cNvSpPr>
            <a:spLocks noGrp="1"/>
          </p:cNvSpPr>
          <p:nvPr>
            <p:ph type="pic" sz="quarter" idx="21" hasCustomPrompt="1"/>
          </p:nvPr>
        </p:nvSpPr>
        <p:spPr bwMode="ltGray">
          <a:xfrm>
            <a:off x="10164763" y="0"/>
            <a:ext cx="2027236" cy="6858000"/>
          </a:xfrm>
          <a:solidFill>
            <a:schemeClr val="bg2"/>
          </a:solidFill>
        </p:spPr>
        <p:txBody>
          <a:bodyPr tIns="720000" anchor="ctr" anchorCtr="0"/>
          <a:lstStyle>
            <a:lvl1pPr marL="0" indent="0" algn="ctr">
              <a:spcBef>
                <a:spcPts val="0"/>
              </a:spcBef>
              <a:spcAft>
                <a:spcPts val="0"/>
              </a:spcAft>
              <a:buFontTx/>
              <a:buNone/>
              <a:tabLst/>
              <a:defRPr sz="1200" b="0">
                <a:solidFill>
                  <a:schemeClr val="bg1"/>
                </a:solidFill>
              </a:defRPr>
            </a:lvl1pPr>
            <a:lvl2pPr marL="0" indent="0" algn="ctr">
              <a:spcBef>
                <a:spcPts val="0"/>
              </a:spcBef>
              <a:spcAft>
                <a:spcPts val="0"/>
              </a:spcAft>
              <a:buFontTx/>
              <a:buNone/>
              <a:tabLst/>
              <a:defRPr sz="1200" b="0">
                <a:solidFill>
                  <a:schemeClr val="bg1"/>
                </a:solidFill>
              </a:defRPr>
            </a:lvl2pPr>
            <a:lvl3pPr marL="0" indent="0" algn="ctr">
              <a:spcBef>
                <a:spcPts val="0"/>
              </a:spcBef>
              <a:spcAft>
                <a:spcPts val="0"/>
              </a:spcAft>
              <a:buFontTx/>
              <a:buNone/>
              <a:tabLst/>
              <a:defRPr sz="1200" b="0">
                <a:solidFill>
                  <a:schemeClr val="bg1"/>
                </a:solidFill>
              </a:defRPr>
            </a:lvl3pPr>
            <a:lvl4pPr marL="0" indent="0" algn="ctr">
              <a:spcBef>
                <a:spcPts val="0"/>
              </a:spcBef>
              <a:spcAft>
                <a:spcPts val="0"/>
              </a:spcAft>
              <a:buFontTx/>
              <a:buNone/>
              <a:tabLst/>
              <a:defRPr sz="1200" b="0">
                <a:solidFill>
                  <a:schemeClr val="bg1"/>
                </a:solidFill>
              </a:defRPr>
            </a:lvl4pPr>
            <a:lvl5pPr marL="0" indent="0" algn="ctr">
              <a:spcBef>
                <a:spcPts val="0"/>
              </a:spcBef>
              <a:spcAft>
                <a:spcPts val="0"/>
              </a:spcAft>
              <a:buFontTx/>
              <a:buNone/>
              <a:tabLst/>
              <a:defRPr sz="1200" b="0">
                <a:solidFill>
                  <a:schemeClr val="bg1"/>
                </a:solidFill>
              </a:defRPr>
            </a:lvl5pPr>
            <a:lvl6pPr marL="0" indent="0" algn="ctr">
              <a:spcBef>
                <a:spcPts val="0"/>
              </a:spcBef>
              <a:spcAft>
                <a:spcPts val="0"/>
              </a:spcAft>
              <a:buFontTx/>
              <a:buNone/>
              <a:tabLst/>
              <a:defRPr sz="1200" b="0">
                <a:solidFill>
                  <a:schemeClr val="bg1"/>
                </a:solidFill>
              </a:defRPr>
            </a:lvl6pPr>
            <a:lvl7pPr marL="0" indent="0" algn="ctr">
              <a:spcBef>
                <a:spcPts val="0"/>
              </a:spcBef>
              <a:spcAft>
                <a:spcPts val="0"/>
              </a:spcAft>
              <a:buFontTx/>
              <a:buNone/>
              <a:tabLst/>
              <a:defRPr sz="1200" b="0">
                <a:solidFill>
                  <a:schemeClr val="bg1"/>
                </a:solidFill>
              </a:defRPr>
            </a:lvl7pPr>
            <a:lvl8pPr marL="0" indent="0" algn="ctr">
              <a:spcBef>
                <a:spcPts val="0"/>
              </a:spcBef>
              <a:spcAft>
                <a:spcPts val="0"/>
              </a:spcAft>
              <a:buFontTx/>
              <a:buNone/>
              <a:tabLst/>
              <a:defRPr sz="1200" b="0">
                <a:solidFill>
                  <a:schemeClr val="bg1"/>
                </a:solidFill>
              </a:defRPr>
            </a:lvl8pPr>
            <a:lvl9pPr marL="0" indent="0" algn="ctr">
              <a:spcBef>
                <a:spcPts val="0"/>
              </a:spcBef>
              <a:spcAft>
                <a:spcPts val="0"/>
              </a:spcAft>
              <a:buFontTx/>
              <a:buNone/>
              <a:tabLst/>
              <a:defRPr sz="1200" b="0">
                <a:solidFill>
                  <a:schemeClr val="bg1"/>
                </a:solidFill>
              </a:defRPr>
            </a:lvl9pPr>
          </a:lstStyle>
          <a:p>
            <a:pPr lvl="0"/>
            <a:r>
              <a:rPr lang="en-US" dirty="0"/>
              <a:t>Add picture</a:t>
            </a:r>
          </a:p>
        </p:txBody>
      </p:sp>
      <p:sp>
        <p:nvSpPr>
          <p:cNvPr id="7" name="Textplatzhalter 6">
            <a:extLst>
              <a:ext uri="{FF2B5EF4-FFF2-40B4-BE49-F238E27FC236}">
                <a16:creationId xmlns:a16="http://schemas.microsoft.com/office/drawing/2014/main" id="{BB5806D4-1E90-A7C2-8212-91BE93E8EF72}"/>
              </a:ext>
            </a:extLst>
          </p:cNvPr>
          <p:cNvSpPr>
            <a:spLocks noGrp="1"/>
          </p:cNvSpPr>
          <p:nvPr>
            <p:ph type="body" sz="quarter" idx="18" hasCustomPrompt="1"/>
          </p:nvPr>
        </p:nvSpPr>
        <p:spPr bwMode="gray">
          <a:xfrm>
            <a:off x="479424" y="1412874"/>
            <a:ext cx="9396413" cy="4392000"/>
          </a:xfrm>
        </p:spPr>
        <p:txBody>
          <a:bodyPr/>
          <a:lstStyle>
            <a:lvl1pPr marL="0" indent="0">
              <a:lnSpc>
                <a:spcPct val="120000"/>
              </a:lnSpc>
              <a:spcAft>
                <a:spcPts val="0"/>
              </a:spcAft>
              <a:buNone/>
              <a:defRPr sz="3200" b="1">
                <a:solidFill>
                  <a:schemeClr val="bg1"/>
                </a:solidFill>
                <a:latin typeface="+mj-lt"/>
              </a:defRPr>
            </a:lvl1pPr>
            <a:lvl2pPr marL="0" indent="0">
              <a:lnSpc>
                <a:spcPct val="120000"/>
              </a:lnSpc>
              <a:spcAft>
                <a:spcPts val="0"/>
              </a:spcAft>
              <a:buNone/>
              <a:defRPr sz="3200" b="1">
                <a:solidFill>
                  <a:schemeClr val="tx2"/>
                </a:solidFill>
                <a:latin typeface="+mj-lt"/>
              </a:defRPr>
            </a:lvl2pPr>
            <a:lvl3pPr marL="0" indent="0">
              <a:lnSpc>
                <a:spcPct val="120000"/>
              </a:lnSpc>
              <a:spcAft>
                <a:spcPts val="0"/>
              </a:spcAft>
              <a:buNone/>
              <a:defRPr sz="3200" b="1">
                <a:solidFill>
                  <a:schemeClr val="tx2"/>
                </a:solidFill>
                <a:latin typeface="+mj-lt"/>
              </a:defRPr>
            </a:lvl3pPr>
            <a:lvl4pPr marL="0" indent="0">
              <a:lnSpc>
                <a:spcPct val="120000"/>
              </a:lnSpc>
              <a:spcAft>
                <a:spcPts val="0"/>
              </a:spcAft>
              <a:buNone/>
              <a:defRPr sz="3200" b="1">
                <a:solidFill>
                  <a:schemeClr val="tx2"/>
                </a:solidFill>
                <a:latin typeface="+mj-lt"/>
              </a:defRPr>
            </a:lvl4pPr>
            <a:lvl5pPr marL="0" indent="0">
              <a:lnSpc>
                <a:spcPct val="120000"/>
              </a:lnSpc>
              <a:spcAft>
                <a:spcPts val="0"/>
              </a:spcAft>
              <a:buNone/>
              <a:defRPr sz="3200" b="1">
                <a:solidFill>
                  <a:schemeClr val="tx2"/>
                </a:solidFill>
                <a:latin typeface="+mj-lt"/>
              </a:defRPr>
            </a:lvl5pPr>
            <a:lvl6pPr marL="0" indent="0">
              <a:lnSpc>
                <a:spcPct val="120000"/>
              </a:lnSpc>
              <a:spcAft>
                <a:spcPts val="0"/>
              </a:spcAft>
              <a:buNone/>
              <a:defRPr sz="3200" b="1">
                <a:solidFill>
                  <a:schemeClr val="tx2"/>
                </a:solidFill>
                <a:latin typeface="+mj-lt"/>
              </a:defRPr>
            </a:lvl6pPr>
            <a:lvl7pPr marL="0" indent="0">
              <a:lnSpc>
                <a:spcPct val="120000"/>
              </a:lnSpc>
              <a:spcAft>
                <a:spcPts val="0"/>
              </a:spcAft>
              <a:buNone/>
              <a:defRPr sz="3200" b="1">
                <a:solidFill>
                  <a:schemeClr val="tx2"/>
                </a:solidFill>
                <a:latin typeface="+mj-lt"/>
              </a:defRPr>
            </a:lvl7pPr>
            <a:lvl8pPr marL="0" indent="0">
              <a:lnSpc>
                <a:spcPct val="120000"/>
              </a:lnSpc>
              <a:spcAft>
                <a:spcPts val="0"/>
              </a:spcAft>
              <a:buNone/>
              <a:defRPr sz="3200" b="1">
                <a:solidFill>
                  <a:schemeClr val="tx2"/>
                </a:solidFill>
                <a:latin typeface="+mj-lt"/>
              </a:defRPr>
            </a:lvl8pPr>
            <a:lvl9pPr marL="0" indent="0">
              <a:lnSpc>
                <a:spcPct val="120000"/>
              </a:lnSpc>
              <a:spcAft>
                <a:spcPts val="0"/>
              </a:spcAft>
              <a:buNone/>
              <a:defRPr sz="3200" b="1">
                <a:solidFill>
                  <a:schemeClr val="tx2"/>
                </a:solidFill>
                <a:latin typeface="+mj-lt"/>
              </a:defRPr>
            </a:lvl9pPr>
          </a:lstStyle>
          <a:p>
            <a:pPr lvl="0"/>
            <a:r>
              <a:rPr lang="en-US" dirty="0"/>
              <a:t>Edit text by clicking. Use the "Increase/decrease list level" buttons on the Start tab to switch between the set up text levels.</a:t>
            </a:r>
          </a:p>
          <a:p>
            <a:pPr lvl="1"/>
            <a:r>
              <a:rPr lang="en-US" dirty="0"/>
              <a:t>Second level</a:t>
            </a:r>
          </a:p>
        </p:txBody>
      </p:sp>
      <p:sp>
        <p:nvSpPr>
          <p:cNvPr id="8" name="Textplatzhalter 7"/>
          <p:cNvSpPr>
            <a:spLocks noGrp="1"/>
          </p:cNvSpPr>
          <p:nvPr>
            <p:ph type="body" sz="quarter" idx="13" hasCustomPrompt="1"/>
          </p:nvPr>
        </p:nvSpPr>
        <p:spPr bwMode="gray">
          <a:xfrm>
            <a:off x="480000" y="5805280"/>
            <a:ext cx="9396000" cy="144000"/>
          </a:xfrm>
        </p:spPr>
        <p:txBody>
          <a:bodyPr anchor="b"/>
          <a:lstStyle>
            <a:lvl1pPr marL="0" indent="0">
              <a:lnSpc>
                <a:spcPct val="100000"/>
              </a:lnSpc>
              <a:spcBef>
                <a:spcPts val="0"/>
              </a:spcBef>
              <a:spcAft>
                <a:spcPts val="0"/>
              </a:spcAft>
              <a:buFont typeface="Arial" panose="020B0604020202020204" pitchFamily="34" charset="0"/>
              <a:buNone/>
              <a:defRPr sz="800" b="0">
                <a:solidFill>
                  <a:schemeClr val="bg1"/>
                </a:solidFill>
              </a:defRPr>
            </a:lvl1pPr>
            <a:lvl2pPr marL="0" indent="0">
              <a:lnSpc>
                <a:spcPct val="100000"/>
              </a:lnSpc>
              <a:spcBef>
                <a:spcPts val="0"/>
              </a:spcBef>
              <a:spcAft>
                <a:spcPts val="0"/>
              </a:spcAft>
              <a:buFont typeface="Arial" panose="020B0604020202020204" pitchFamily="34" charset="0"/>
              <a:buNone/>
              <a:defRPr sz="800" b="0">
                <a:solidFill>
                  <a:schemeClr val="bg1"/>
                </a:solidFill>
              </a:defRPr>
            </a:lvl2pPr>
            <a:lvl3pPr marL="0" indent="0">
              <a:lnSpc>
                <a:spcPct val="100000"/>
              </a:lnSpc>
              <a:spcBef>
                <a:spcPts val="0"/>
              </a:spcBef>
              <a:spcAft>
                <a:spcPts val="0"/>
              </a:spcAft>
              <a:buNone/>
              <a:defRPr sz="800" b="0">
                <a:solidFill>
                  <a:schemeClr val="bg1"/>
                </a:solidFill>
              </a:defRPr>
            </a:lvl3pPr>
            <a:lvl4pPr marL="0" indent="0">
              <a:lnSpc>
                <a:spcPct val="100000"/>
              </a:lnSpc>
              <a:spcBef>
                <a:spcPts val="0"/>
              </a:spcBef>
              <a:spcAft>
                <a:spcPts val="0"/>
              </a:spcAft>
              <a:buNone/>
              <a:defRPr sz="800" b="0">
                <a:solidFill>
                  <a:schemeClr val="bg1"/>
                </a:solidFill>
              </a:defRPr>
            </a:lvl4pPr>
            <a:lvl5pPr marL="0" indent="0">
              <a:lnSpc>
                <a:spcPct val="100000"/>
              </a:lnSpc>
              <a:spcBef>
                <a:spcPts val="0"/>
              </a:spcBef>
              <a:spcAft>
                <a:spcPts val="0"/>
              </a:spcAft>
              <a:buNone/>
              <a:defRPr sz="800" b="0">
                <a:solidFill>
                  <a:schemeClr val="bg1"/>
                </a:solidFill>
              </a:defRPr>
            </a:lvl5pPr>
            <a:lvl6pPr marL="0" indent="0">
              <a:lnSpc>
                <a:spcPct val="100000"/>
              </a:lnSpc>
              <a:spcBef>
                <a:spcPts val="0"/>
              </a:spcBef>
              <a:spcAft>
                <a:spcPts val="0"/>
              </a:spcAft>
              <a:buNone/>
              <a:defRPr sz="800" b="0">
                <a:solidFill>
                  <a:schemeClr val="bg1"/>
                </a:solidFill>
              </a:defRPr>
            </a:lvl6pPr>
            <a:lvl7pPr marL="0" indent="0">
              <a:lnSpc>
                <a:spcPct val="100000"/>
              </a:lnSpc>
              <a:spcBef>
                <a:spcPts val="0"/>
              </a:spcBef>
              <a:spcAft>
                <a:spcPts val="0"/>
              </a:spcAft>
              <a:buNone/>
              <a:defRPr sz="800" b="0">
                <a:solidFill>
                  <a:schemeClr val="bg1"/>
                </a:solidFill>
              </a:defRPr>
            </a:lvl7pPr>
            <a:lvl8pPr marL="0" indent="0">
              <a:lnSpc>
                <a:spcPct val="100000"/>
              </a:lnSpc>
              <a:spcBef>
                <a:spcPts val="0"/>
              </a:spcBef>
              <a:spcAft>
                <a:spcPts val="0"/>
              </a:spcAft>
              <a:buNone/>
              <a:defRPr sz="800" b="0">
                <a:solidFill>
                  <a:schemeClr val="bg1"/>
                </a:solidFill>
              </a:defRPr>
            </a:lvl8pPr>
            <a:lvl9pPr marL="0" indent="0">
              <a:lnSpc>
                <a:spcPct val="100000"/>
              </a:lnSpc>
              <a:spcBef>
                <a:spcPts val="0"/>
              </a:spcBef>
              <a:spcAft>
                <a:spcPts val="0"/>
              </a:spcAft>
              <a:buNone/>
              <a:defRPr sz="800" b="0">
                <a:solidFill>
                  <a:schemeClr val="bg1"/>
                </a:solidFill>
              </a:defRPr>
            </a:lvl9pPr>
          </a:lstStyle>
          <a:p>
            <a:pPr lvl="0"/>
            <a:r>
              <a:rPr lang="en-US" dirty="0"/>
              <a:t>Footnote/Source</a:t>
            </a:r>
          </a:p>
        </p:txBody>
      </p:sp>
      <p:sp>
        <p:nvSpPr>
          <p:cNvPr id="14" name="Foliennummernplatzhalter 13">
            <a:extLst>
              <a:ext uri="{FF2B5EF4-FFF2-40B4-BE49-F238E27FC236}">
                <a16:creationId xmlns:a16="http://schemas.microsoft.com/office/drawing/2014/main" id="{45F3464A-9797-B24C-824F-1ACC52EFDC22}"/>
              </a:ext>
            </a:extLst>
          </p:cNvPr>
          <p:cNvSpPr>
            <a:spLocks noGrp="1"/>
          </p:cNvSpPr>
          <p:nvPr>
            <p:ph type="sldNum" sz="quarter" idx="30"/>
          </p:nvPr>
        </p:nvSpPr>
        <p:spPr bwMode="gray"/>
        <p:txBody>
          <a:bodyPr/>
          <a:lstStyle>
            <a:lvl1pPr>
              <a:defRPr>
                <a:solidFill>
                  <a:schemeClr val="bg1"/>
                </a:solidFill>
              </a:defRPr>
            </a:lvl1pPr>
          </a:lstStyle>
          <a:p>
            <a:fld id="{DF4E8F9F-5B1F-4F5B-BE49-3245D8C18D9F}" type="slidenum">
              <a:rPr lang="en-US" smtClean="0"/>
              <a:pPr/>
              <a:t>‹#›</a:t>
            </a:fld>
            <a:endParaRPr lang="en-US" dirty="0"/>
          </a:p>
        </p:txBody>
      </p:sp>
      <p:sp>
        <p:nvSpPr>
          <p:cNvPr id="3" name="Fußzeilenplatzhalter 2">
            <a:extLst>
              <a:ext uri="{FF2B5EF4-FFF2-40B4-BE49-F238E27FC236}">
                <a16:creationId xmlns:a16="http://schemas.microsoft.com/office/drawing/2014/main" id="{60A36999-AA89-78BB-997C-93DA7D5BAB15}"/>
              </a:ext>
            </a:extLst>
          </p:cNvPr>
          <p:cNvSpPr>
            <a:spLocks noGrp="1"/>
          </p:cNvSpPr>
          <p:nvPr>
            <p:ph type="ftr" sz="quarter" idx="31"/>
          </p:nvPr>
        </p:nvSpPr>
        <p:spPr bwMode="gray"/>
        <p:txBody>
          <a:bodyPr/>
          <a:lstStyle>
            <a:lvl1pPr>
              <a:defRPr>
                <a:solidFill>
                  <a:schemeClr val="bg1"/>
                </a:solidFill>
              </a:defRPr>
            </a:lvl1pPr>
          </a:lstStyle>
          <a:p>
            <a:r>
              <a:rPr lang="en-US"/>
              <a:t>DSO Live Demo   |    ONLY FOR INTERNAL USE</a:t>
            </a:r>
            <a:endParaRPr lang="en-US" dirty="0"/>
          </a:p>
        </p:txBody>
      </p:sp>
      <p:sp>
        <p:nvSpPr>
          <p:cNvPr id="2" name="Text Placeholder 8">
            <a:extLst>
              <a:ext uri="{FF2B5EF4-FFF2-40B4-BE49-F238E27FC236}">
                <a16:creationId xmlns:a16="http://schemas.microsoft.com/office/drawing/2014/main" id="{65A201DE-2CBA-3A2F-BCAF-2D18E1438B20}"/>
              </a:ext>
            </a:extLst>
          </p:cNvPr>
          <p:cNvSpPr>
            <a:spLocks noGrp="1"/>
          </p:cNvSpPr>
          <p:nvPr>
            <p:ph type="body" sz="quarter" idx="32"/>
          </p:nvPr>
        </p:nvSpPr>
        <p:spPr bwMode="gray">
          <a:xfrm>
            <a:off x="479424" y="6166800"/>
            <a:ext cx="1234800" cy="374400"/>
          </a:xfrm>
          <a:blipFill>
            <a:blip r:embed="rId2">
              <a:extLst>
                <a:ext uri="{96DAC541-7B7A-43D3-8B79-37D633B846F1}">
                  <asvg:svgBlip xmlns:asvg="http://schemas.microsoft.com/office/drawing/2016/SVG/main" r:embed="rId3"/>
                </a:ext>
              </a:extLst>
            </a:blip>
            <a:srcRect/>
            <a:stretch>
              <a:fillRect t="224" b="224"/>
            </a:stretch>
          </a:blipFill>
        </p:spPr>
        <p:txBody>
          <a:bodyPr/>
          <a:lstStyle>
            <a:lvl1pPr marL="0" indent="0">
              <a:lnSpc>
                <a:spcPct val="100000"/>
              </a:lnSpc>
              <a:spcAft>
                <a:spcPts val="0"/>
              </a:spcAft>
              <a:buFontTx/>
              <a:buNone/>
              <a:defRPr sz="200">
                <a:noFill/>
              </a:defRPr>
            </a:lvl1pPr>
            <a:lvl2pPr marL="0" indent="0">
              <a:lnSpc>
                <a:spcPct val="100000"/>
              </a:lnSpc>
              <a:spcAft>
                <a:spcPts val="0"/>
              </a:spcAft>
              <a:buFontTx/>
              <a:buNone/>
              <a:defRPr sz="200">
                <a:noFill/>
              </a:defRPr>
            </a:lvl2pPr>
            <a:lvl3pPr marL="0" indent="0">
              <a:lnSpc>
                <a:spcPct val="100000"/>
              </a:lnSpc>
              <a:spcAft>
                <a:spcPts val="0"/>
              </a:spcAft>
              <a:buFontTx/>
              <a:buNone/>
              <a:defRPr sz="200">
                <a:noFill/>
              </a:defRPr>
            </a:lvl3pPr>
            <a:lvl4pPr marL="0" indent="0">
              <a:lnSpc>
                <a:spcPct val="100000"/>
              </a:lnSpc>
              <a:spcAft>
                <a:spcPts val="0"/>
              </a:spcAft>
              <a:buFontTx/>
              <a:buNone/>
              <a:defRPr sz="200">
                <a:noFill/>
              </a:defRPr>
            </a:lvl4pPr>
            <a:lvl5pPr marL="0" indent="0">
              <a:lnSpc>
                <a:spcPct val="100000"/>
              </a:lnSpc>
              <a:spcAft>
                <a:spcPts val="0"/>
              </a:spcAft>
              <a:buFontTx/>
              <a:buNone/>
              <a:defRPr sz="200">
                <a:noFill/>
              </a:defRPr>
            </a:lvl5pPr>
          </a:lstStyle>
          <a:p>
            <a:pPr lvl="0"/>
            <a:r>
              <a:rPr lang="en-US"/>
              <a:t>Click to edit Master text styles</a:t>
            </a:r>
          </a:p>
        </p:txBody>
      </p:sp>
      <p:grpSp>
        <p:nvGrpSpPr>
          <p:cNvPr id="17" name="Group 16">
            <a:extLst>
              <a:ext uri="{FF2B5EF4-FFF2-40B4-BE49-F238E27FC236}">
                <a16:creationId xmlns:a16="http://schemas.microsoft.com/office/drawing/2014/main" id="{4BAE589A-359B-E6DB-622E-EAE04CAF348C}"/>
              </a:ext>
              <a:ext uri="{C183D7F6-B498-43B3-948B-1728B52AA6E4}">
                <adec:decorative xmlns:adec="http://schemas.microsoft.com/office/drawing/2017/decorative" val="1"/>
              </a:ext>
            </a:extLst>
          </p:cNvPr>
          <p:cNvGrpSpPr/>
          <p:nvPr userDrawn="1"/>
        </p:nvGrpSpPr>
        <p:grpSpPr bwMode="gray">
          <a:xfrm>
            <a:off x="-1896888" y="0"/>
            <a:ext cx="1715078" cy="3744416"/>
            <a:chOff x="-1824880" y="2708920"/>
            <a:chExt cx="1715078" cy="3744416"/>
          </a:xfrm>
        </p:grpSpPr>
        <p:sp>
          <p:nvSpPr>
            <p:cNvPr id="18" name="TextBox 17">
              <a:extLst>
                <a:ext uri="{FF2B5EF4-FFF2-40B4-BE49-F238E27FC236}">
                  <a16:creationId xmlns:a16="http://schemas.microsoft.com/office/drawing/2014/main" id="{29600E54-4002-6509-4582-0EDEEBDAB63D}"/>
                </a:ext>
              </a:extLst>
            </p:cNvPr>
            <p:cNvSpPr txBox="1"/>
            <p:nvPr userDrawn="1"/>
          </p:nvSpPr>
          <p:spPr bwMode="gray">
            <a:xfrm>
              <a:off x="-1824880" y="2708920"/>
              <a:ext cx="1715078" cy="3744416"/>
            </a:xfrm>
            <a:prstGeom prst="rect">
              <a:avLst/>
            </a:prstGeom>
            <a:solidFill>
              <a:schemeClr val="bg1"/>
            </a:solidFill>
          </p:spPr>
          <p:txBody>
            <a:bodyPr wrap="square" lIns="108000" tIns="108000" rIns="108000" bIns="108000">
              <a:noAutofit/>
            </a:bodyPr>
            <a:lstStyle/>
            <a:p>
              <a:pPr>
                <a:lnSpc>
                  <a:spcPct val="120000"/>
                </a:lnSpc>
                <a:spcAft>
                  <a:spcPts val="600"/>
                </a:spcAft>
              </a:pPr>
              <a:r>
                <a:rPr lang="en-US" sz="1100" b="1" dirty="0">
                  <a:solidFill>
                    <a:schemeClr val="tx1"/>
                  </a:solidFill>
                  <a:effectLst/>
                  <a:latin typeface="+mj-lt"/>
                </a:rPr>
                <a:t>To insert a picture:</a:t>
              </a:r>
            </a:p>
            <a:p>
              <a:pPr marL="144000" indent="-144000">
                <a:lnSpc>
                  <a:spcPct val="120000"/>
                </a:lnSpc>
                <a:spcAft>
                  <a:spcPts val="600"/>
                </a:spcAft>
                <a:buFont typeface="+mj-lt"/>
                <a:buAutoNum type="arabicPeriod"/>
              </a:pPr>
              <a:r>
                <a:rPr lang="en-US" sz="900" dirty="0">
                  <a:solidFill>
                    <a:schemeClr val="tx1"/>
                  </a:solidFill>
                  <a:effectLst/>
                  <a:latin typeface="+mn-lt"/>
                </a:rPr>
                <a:t>Click on the placeholder for pictures</a:t>
              </a:r>
            </a:p>
            <a:p>
              <a:pPr marL="144000" indent="-144000">
                <a:lnSpc>
                  <a:spcPct val="120000"/>
                </a:lnSpc>
                <a:spcAft>
                  <a:spcPts val="600"/>
                </a:spcAft>
                <a:buFont typeface="+mj-lt"/>
                <a:buAutoNum type="arabicPeriod"/>
              </a:pPr>
              <a:r>
                <a:rPr lang="en-US" sz="900" dirty="0">
                  <a:solidFill>
                    <a:schemeClr val="tx1"/>
                  </a:solidFill>
                  <a:effectLst/>
                  <a:latin typeface="+mn-lt"/>
                </a:rPr>
                <a:t>Open the menu “Insert”</a:t>
              </a:r>
            </a:p>
            <a:p>
              <a:pPr marL="144000" indent="-144000">
                <a:lnSpc>
                  <a:spcPct val="120000"/>
                </a:lnSpc>
                <a:spcAft>
                  <a:spcPts val="600"/>
                </a:spcAft>
                <a:buFont typeface="+mj-lt"/>
                <a:buAutoNum type="arabicPeriod"/>
              </a:pPr>
              <a:r>
                <a:rPr lang="en-US" sz="900" dirty="0">
                  <a:solidFill>
                    <a:schemeClr val="tx1"/>
                  </a:solidFill>
                  <a:effectLst/>
                  <a:latin typeface="+mn-lt"/>
                </a:rPr>
                <a:t>Choose “Pictures” and then the corresponding source where the image </a:t>
              </a:r>
              <a:r>
                <a:rPr lang="en-US" sz="900">
                  <a:solidFill>
                    <a:schemeClr val="tx1"/>
                  </a:solidFill>
                  <a:effectLst/>
                  <a:latin typeface="+mn-lt"/>
                </a:rPr>
                <a:t>is located</a:t>
              </a:r>
              <a:endParaRPr lang="en-US" sz="900" dirty="0">
                <a:solidFill>
                  <a:schemeClr val="tx1"/>
                </a:solidFill>
                <a:latin typeface="+mn-lt"/>
              </a:endParaRPr>
            </a:p>
          </p:txBody>
        </p:sp>
        <p:pic>
          <p:nvPicPr>
            <p:cNvPr id="19" name="Picture 18">
              <a:extLst>
                <a:ext uri="{FF2B5EF4-FFF2-40B4-BE49-F238E27FC236}">
                  <a16:creationId xmlns:a16="http://schemas.microsoft.com/office/drawing/2014/main" id="{32624874-21BE-DEEA-091D-A0656CFC21F1}"/>
                </a:ext>
              </a:extLst>
            </p:cNvPr>
            <p:cNvPicPr>
              <a:picLocks noChangeAspect="1"/>
            </p:cNvPicPr>
            <p:nvPr userDrawn="1"/>
          </p:nvPicPr>
          <p:blipFill rotWithShape="1">
            <a:blip r:embed="rId4"/>
            <a:srcRect l="8843" r="2395" b="2546"/>
            <a:stretch/>
          </p:blipFill>
          <p:spPr bwMode="gray">
            <a:xfrm>
              <a:off x="-1589806" y="4475212"/>
              <a:ext cx="745332" cy="1122804"/>
            </a:xfrm>
            <a:prstGeom prst="roundRect">
              <a:avLst>
                <a:gd name="adj" fmla="val 3514"/>
              </a:avLst>
            </a:prstGeom>
          </p:spPr>
        </p:pic>
        <p:sp>
          <p:nvSpPr>
            <p:cNvPr id="20" name="TextBox 19">
              <a:extLst>
                <a:ext uri="{FF2B5EF4-FFF2-40B4-BE49-F238E27FC236}">
                  <a16:creationId xmlns:a16="http://schemas.microsoft.com/office/drawing/2014/main" id="{AC724CB1-D70D-E3FD-69B6-E6671D0AC023}"/>
                </a:ext>
              </a:extLst>
            </p:cNvPr>
            <p:cNvSpPr txBox="1"/>
            <p:nvPr userDrawn="1"/>
          </p:nvSpPr>
          <p:spPr bwMode="gray">
            <a:xfrm>
              <a:off x="-1824880" y="5589240"/>
              <a:ext cx="1715078" cy="864096"/>
            </a:xfrm>
            <a:prstGeom prst="rect">
              <a:avLst/>
            </a:prstGeom>
            <a:noFill/>
          </p:spPr>
          <p:txBody>
            <a:bodyPr wrap="square" lIns="108000" tIns="108000" rIns="108000" bIns="108000">
              <a:noAutofit/>
            </a:bodyPr>
            <a:lstStyle/>
            <a:p>
              <a:pPr marL="144000" indent="-144000">
                <a:spcAft>
                  <a:spcPts val="600"/>
                </a:spcAft>
                <a:buFont typeface="+mj-lt"/>
                <a:buAutoNum type="arabicPeriod" startAt="4"/>
              </a:pPr>
              <a:r>
                <a:rPr lang="en-US" sz="900">
                  <a:solidFill>
                    <a:schemeClr val="tx1"/>
                  </a:solidFill>
                  <a:effectLst/>
                  <a:latin typeface="+mn-lt"/>
                </a:rPr>
                <a:t>Now the image has </a:t>
              </a:r>
              <a:br>
                <a:rPr lang="en-US" sz="900">
                  <a:solidFill>
                    <a:schemeClr val="tx1"/>
                  </a:solidFill>
                  <a:effectLst/>
                  <a:latin typeface="+mn-lt"/>
                </a:rPr>
              </a:br>
              <a:r>
                <a:rPr lang="en-US" sz="900">
                  <a:solidFill>
                    <a:schemeClr val="tx1"/>
                  </a:solidFill>
                  <a:effectLst/>
                  <a:latin typeface="+mn-lt"/>
                </a:rPr>
                <a:t>been loaded into the </a:t>
              </a:r>
              <a:br>
                <a:rPr lang="en-US" sz="900">
                  <a:solidFill>
                    <a:schemeClr val="tx1"/>
                  </a:solidFill>
                  <a:effectLst/>
                  <a:latin typeface="+mn-lt"/>
                </a:rPr>
              </a:br>
              <a:r>
                <a:rPr lang="en-US" sz="900">
                  <a:solidFill>
                    <a:schemeClr val="tx1"/>
                  </a:solidFill>
                  <a:effectLst/>
                  <a:latin typeface="+mn-lt"/>
                </a:rPr>
                <a:t>placeholder.</a:t>
              </a:r>
              <a:endParaRPr lang="en-US" sz="900" dirty="0">
                <a:solidFill>
                  <a:schemeClr val="tx1"/>
                </a:solidFill>
                <a:latin typeface="+mn-lt"/>
              </a:endParaRPr>
            </a:p>
          </p:txBody>
        </p:sp>
      </p:grpSp>
      <p:sp>
        <p:nvSpPr>
          <p:cNvPr id="5" name="Arrow: Pentagon 6">
            <a:extLst>
              <a:ext uri="{FF2B5EF4-FFF2-40B4-BE49-F238E27FC236}">
                <a16:creationId xmlns:a16="http://schemas.microsoft.com/office/drawing/2014/main" id="{E400A93E-ECB0-FAFD-59FC-294C05F64D5E}"/>
              </a:ext>
            </a:extLst>
          </p:cNvPr>
          <p:cNvSpPr/>
          <p:nvPr userDrawn="1"/>
        </p:nvSpPr>
        <p:spPr bwMode="gray">
          <a:xfrm flipH="1">
            <a:off x="12216880" y="548680"/>
            <a:ext cx="1656000" cy="432000"/>
          </a:xfrm>
          <a:prstGeom prst="homePlat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pPr algn="l">
              <a:lnSpc>
                <a:spcPct val="140000"/>
              </a:lnSpc>
            </a:pPr>
            <a:r>
              <a:rPr lang="en-GB" sz="800" b="1" dirty="0">
                <a:solidFill>
                  <a:srgbClr val="076D7E"/>
                </a:solidFill>
                <a:latin typeface="+mj-lt"/>
              </a:rPr>
              <a:t>This layout requires two pictures in the background</a:t>
            </a:r>
            <a:endParaRPr lang="en-US" sz="800" b="1" dirty="0">
              <a:solidFill>
                <a:srgbClr val="076D7E"/>
              </a:solidFill>
              <a:latin typeface="+mj-lt"/>
            </a:endParaRPr>
          </a:p>
        </p:txBody>
      </p:sp>
    </p:spTree>
    <p:extLst>
      <p:ext uri="{BB962C8B-B14F-4D97-AF65-F5344CB8AC3E}">
        <p14:creationId xmlns:p14="http://schemas.microsoft.com/office/powerpoint/2010/main" val="2807619830"/>
      </p:ext>
    </p:extLst>
  </p:cSld>
  <p:clrMapOvr>
    <a:masterClrMapping/>
  </p:clrMapOvr>
  <p:extLst>
    <p:ext uri="{DCECCB84-F9BA-43D5-87BE-67443E8EF086}">
      <p15:sldGuideLst xmlns:p15="http://schemas.microsoft.com/office/powerpoint/2012/main">
        <p15:guide id="1" pos="6221">
          <p15:clr>
            <a:srgbClr val="FBAE40"/>
          </p15:clr>
        </p15:guide>
        <p15:guide id="2" pos="6403">
          <p15:clr>
            <a:srgbClr val="FBAE40"/>
          </p15:clr>
        </p15:guide>
        <p15:guide id="3" orient="horz" pos="1298">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sp>
        <p:nvSpPr>
          <p:cNvPr id="2" name="Titel 1"/>
          <p:cNvSpPr>
            <a:spLocks noGrp="1"/>
          </p:cNvSpPr>
          <p:nvPr>
            <p:ph type="title" hasCustomPrompt="1"/>
          </p:nvPr>
        </p:nvSpPr>
        <p:spPr bwMode="gray"/>
        <p:txBody>
          <a:bodyPr/>
          <a:lstStyle>
            <a:lvl1pPr>
              <a:defRPr/>
            </a:lvl1pPr>
          </a:lstStyle>
          <a:p>
            <a:r>
              <a:rPr lang="en-US" dirty="0" err="1"/>
              <a:t>Folientitel</a:t>
            </a:r>
            <a:endParaRPr lang="en-US" dirty="0"/>
          </a:p>
        </p:txBody>
      </p:sp>
      <p:sp>
        <p:nvSpPr>
          <p:cNvPr id="11" name="Textplatzhalter 7">
            <a:extLst>
              <a:ext uri="{FF2B5EF4-FFF2-40B4-BE49-F238E27FC236}">
                <a16:creationId xmlns:a16="http://schemas.microsoft.com/office/drawing/2014/main" id="{87DC9DBC-428C-0141-1449-618275A50D20}"/>
              </a:ext>
            </a:extLst>
          </p:cNvPr>
          <p:cNvSpPr>
            <a:spLocks noGrp="1"/>
          </p:cNvSpPr>
          <p:nvPr>
            <p:ph type="body" sz="quarter" idx="13" hasCustomPrompt="1"/>
          </p:nvPr>
        </p:nvSpPr>
        <p:spPr bwMode="gray">
          <a:xfrm>
            <a:off x="479998" y="5805280"/>
            <a:ext cx="11232000" cy="144000"/>
          </a:xfrm>
        </p:spPr>
        <p:txBody>
          <a:bodyPr anchor="b"/>
          <a:lstStyle>
            <a:lvl1pPr marL="0" indent="0">
              <a:lnSpc>
                <a:spcPct val="100000"/>
              </a:lnSpc>
              <a:spcBef>
                <a:spcPts val="0"/>
              </a:spcBef>
              <a:spcAft>
                <a:spcPts val="0"/>
              </a:spcAft>
              <a:buFont typeface="Arial" panose="020B0604020202020204" pitchFamily="34" charset="0"/>
              <a:buNone/>
              <a:defRPr sz="800" b="0"/>
            </a:lvl1pPr>
            <a:lvl2pPr marL="0" indent="0">
              <a:lnSpc>
                <a:spcPct val="100000"/>
              </a:lnSpc>
              <a:spcBef>
                <a:spcPts val="0"/>
              </a:spcBef>
              <a:spcAft>
                <a:spcPts val="0"/>
              </a:spcAft>
              <a:buFont typeface="Arial" panose="020B0604020202020204" pitchFamily="34" charset="0"/>
              <a:buNone/>
              <a:defRPr sz="800" b="0"/>
            </a:lvl2pPr>
            <a:lvl3pPr marL="0" indent="0">
              <a:lnSpc>
                <a:spcPct val="100000"/>
              </a:lnSpc>
              <a:spcBef>
                <a:spcPts val="0"/>
              </a:spcBef>
              <a:spcAft>
                <a:spcPts val="0"/>
              </a:spcAft>
              <a:buNone/>
              <a:defRPr sz="800" b="0"/>
            </a:lvl3pPr>
            <a:lvl4pPr marL="0" indent="0">
              <a:lnSpc>
                <a:spcPct val="100000"/>
              </a:lnSpc>
              <a:spcBef>
                <a:spcPts val="0"/>
              </a:spcBef>
              <a:spcAft>
                <a:spcPts val="0"/>
              </a:spcAft>
              <a:buNone/>
              <a:defRPr sz="800" b="0"/>
            </a:lvl4pPr>
            <a:lvl5pPr marL="0" indent="0">
              <a:lnSpc>
                <a:spcPct val="100000"/>
              </a:lnSpc>
              <a:spcBef>
                <a:spcPts val="0"/>
              </a:spcBef>
              <a:spcAft>
                <a:spcPts val="0"/>
              </a:spcAft>
              <a:buNone/>
              <a:defRPr sz="800" b="0"/>
            </a:lvl5pPr>
            <a:lvl6pPr marL="0" indent="0">
              <a:lnSpc>
                <a:spcPct val="100000"/>
              </a:lnSpc>
              <a:spcBef>
                <a:spcPts val="0"/>
              </a:spcBef>
              <a:spcAft>
                <a:spcPts val="0"/>
              </a:spcAft>
              <a:buNone/>
              <a:defRPr sz="800" b="0"/>
            </a:lvl6pPr>
            <a:lvl7pPr marL="0" indent="0">
              <a:lnSpc>
                <a:spcPct val="100000"/>
              </a:lnSpc>
              <a:spcBef>
                <a:spcPts val="0"/>
              </a:spcBef>
              <a:spcAft>
                <a:spcPts val="0"/>
              </a:spcAft>
              <a:buNone/>
              <a:defRPr sz="800" b="0"/>
            </a:lvl7pPr>
            <a:lvl8pPr marL="0" indent="0">
              <a:lnSpc>
                <a:spcPct val="100000"/>
              </a:lnSpc>
              <a:spcBef>
                <a:spcPts val="0"/>
              </a:spcBef>
              <a:spcAft>
                <a:spcPts val="0"/>
              </a:spcAft>
              <a:buNone/>
              <a:defRPr sz="800" b="0"/>
            </a:lvl8pPr>
            <a:lvl9pPr marL="0" indent="0">
              <a:lnSpc>
                <a:spcPct val="100000"/>
              </a:lnSpc>
              <a:spcBef>
                <a:spcPts val="0"/>
              </a:spcBef>
              <a:spcAft>
                <a:spcPts val="0"/>
              </a:spcAft>
              <a:buNone/>
              <a:defRPr sz="800" b="0"/>
            </a:lvl9pPr>
          </a:lstStyle>
          <a:p>
            <a:pPr lvl="0"/>
            <a:r>
              <a:rPr lang="en-US" dirty="0"/>
              <a:t>Footnote/Source</a:t>
            </a:r>
          </a:p>
        </p:txBody>
      </p:sp>
      <p:sp>
        <p:nvSpPr>
          <p:cNvPr id="7" name="Fußzeilenplatzhalter 6">
            <a:extLst>
              <a:ext uri="{FF2B5EF4-FFF2-40B4-BE49-F238E27FC236}">
                <a16:creationId xmlns:a16="http://schemas.microsoft.com/office/drawing/2014/main" id="{AC322F83-D582-6CFE-50EE-9B963E9DAFF2}"/>
              </a:ext>
            </a:extLst>
          </p:cNvPr>
          <p:cNvSpPr>
            <a:spLocks noGrp="1"/>
          </p:cNvSpPr>
          <p:nvPr>
            <p:ph type="ftr" sz="quarter" idx="10"/>
          </p:nvPr>
        </p:nvSpPr>
        <p:spPr bwMode="gray"/>
        <p:txBody>
          <a:bodyPr/>
          <a:lstStyle/>
          <a:p>
            <a:r>
              <a:rPr lang="en-US"/>
              <a:t>DSO Live Demo   |    ONLY FOR INTERNAL USE</a:t>
            </a:r>
            <a:endParaRPr lang="en-US" dirty="0"/>
          </a:p>
        </p:txBody>
      </p:sp>
      <p:sp>
        <p:nvSpPr>
          <p:cNvPr id="10" name="Foliennummernplatzhalter 9">
            <a:extLst>
              <a:ext uri="{FF2B5EF4-FFF2-40B4-BE49-F238E27FC236}">
                <a16:creationId xmlns:a16="http://schemas.microsoft.com/office/drawing/2014/main" id="{381724B2-BBE4-E79B-167B-326D36AACC52}"/>
              </a:ext>
            </a:extLst>
          </p:cNvPr>
          <p:cNvSpPr>
            <a:spLocks noGrp="1"/>
          </p:cNvSpPr>
          <p:nvPr>
            <p:ph type="sldNum" sz="quarter" idx="11"/>
          </p:nvPr>
        </p:nvSpPr>
        <p:spPr bwMode="gray"/>
        <p:txBody>
          <a:bodyPr/>
          <a:lstStyle/>
          <a:p>
            <a:fld id="{8FF9B0DE-3FEB-4AA0-B465-B80EF7C1333D}" type="slidenum">
              <a:rPr lang="en-US" smtClean="0"/>
              <a:pPr/>
              <a:t>‹#›</a:t>
            </a:fld>
            <a:endParaRPr lang="en-US" dirty="0"/>
          </a:p>
        </p:txBody>
      </p:sp>
    </p:spTree>
    <p:extLst>
      <p:ext uri="{BB962C8B-B14F-4D97-AF65-F5344CB8AC3E}">
        <p14:creationId xmlns:p14="http://schemas.microsoft.com/office/powerpoint/2010/main" val="413935060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9" name="Textplatzhalter 7">
            <a:extLst>
              <a:ext uri="{FF2B5EF4-FFF2-40B4-BE49-F238E27FC236}">
                <a16:creationId xmlns:a16="http://schemas.microsoft.com/office/drawing/2014/main" id="{5B4F68A4-760E-D8DD-FB9B-EEEE9A86D218}"/>
              </a:ext>
            </a:extLst>
          </p:cNvPr>
          <p:cNvSpPr>
            <a:spLocks noGrp="1"/>
          </p:cNvSpPr>
          <p:nvPr>
            <p:ph type="body" sz="quarter" idx="13" hasCustomPrompt="1"/>
          </p:nvPr>
        </p:nvSpPr>
        <p:spPr bwMode="gray">
          <a:xfrm>
            <a:off x="479998" y="5805280"/>
            <a:ext cx="11232000" cy="144000"/>
          </a:xfrm>
        </p:spPr>
        <p:txBody>
          <a:bodyPr anchor="b"/>
          <a:lstStyle>
            <a:lvl1pPr marL="0" indent="0">
              <a:lnSpc>
                <a:spcPct val="100000"/>
              </a:lnSpc>
              <a:spcBef>
                <a:spcPts val="0"/>
              </a:spcBef>
              <a:spcAft>
                <a:spcPts val="0"/>
              </a:spcAft>
              <a:buFont typeface="Arial" panose="020B0604020202020204" pitchFamily="34" charset="0"/>
              <a:buNone/>
              <a:defRPr sz="800" b="0"/>
            </a:lvl1pPr>
            <a:lvl2pPr marL="0" indent="0">
              <a:lnSpc>
                <a:spcPct val="100000"/>
              </a:lnSpc>
              <a:spcBef>
                <a:spcPts val="0"/>
              </a:spcBef>
              <a:spcAft>
                <a:spcPts val="0"/>
              </a:spcAft>
              <a:buFont typeface="Arial" panose="020B0604020202020204" pitchFamily="34" charset="0"/>
              <a:buNone/>
              <a:defRPr sz="800" b="0"/>
            </a:lvl2pPr>
            <a:lvl3pPr marL="0" indent="0">
              <a:lnSpc>
                <a:spcPct val="100000"/>
              </a:lnSpc>
              <a:spcBef>
                <a:spcPts val="0"/>
              </a:spcBef>
              <a:spcAft>
                <a:spcPts val="0"/>
              </a:spcAft>
              <a:buNone/>
              <a:defRPr sz="800" b="0"/>
            </a:lvl3pPr>
            <a:lvl4pPr marL="0" indent="0">
              <a:lnSpc>
                <a:spcPct val="100000"/>
              </a:lnSpc>
              <a:spcBef>
                <a:spcPts val="0"/>
              </a:spcBef>
              <a:spcAft>
                <a:spcPts val="0"/>
              </a:spcAft>
              <a:buNone/>
              <a:defRPr sz="800" b="0"/>
            </a:lvl4pPr>
            <a:lvl5pPr marL="0" indent="0">
              <a:lnSpc>
                <a:spcPct val="100000"/>
              </a:lnSpc>
              <a:spcBef>
                <a:spcPts val="0"/>
              </a:spcBef>
              <a:spcAft>
                <a:spcPts val="0"/>
              </a:spcAft>
              <a:buNone/>
              <a:defRPr sz="800" b="0"/>
            </a:lvl5pPr>
            <a:lvl6pPr marL="0" indent="0">
              <a:lnSpc>
                <a:spcPct val="100000"/>
              </a:lnSpc>
              <a:spcBef>
                <a:spcPts val="0"/>
              </a:spcBef>
              <a:spcAft>
                <a:spcPts val="0"/>
              </a:spcAft>
              <a:buNone/>
              <a:defRPr sz="800" b="0"/>
            </a:lvl6pPr>
            <a:lvl7pPr marL="0" indent="0">
              <a:lnSpc>
                <a:spcPct val="100000"/>
              </a:lnSpc>
              <a:spcBef>
                <a:spcPts val="0"/>
              </a:spcBef>
              <a:spcAft>
                <a:spcPts val="0"/>
              </a:spcAft>
              <a:buNone/>
              <a:defRPr sz="800" b="0"/>
            </a:lvl7pPr>
            <a:lvl8pPr marL="0" indent="0">
              <a:lnSpc>
                <a:spcPct val="100000"/>
              </a:lnSpc>
              <a:spcBef>
                <a:spcPts val="0"/>
              </a:spcBef>
              <a:spcAft>
                <a:spcPts val="0"/>
              </a:spcAft>
              <a:buNone/>
              <a:defRPr sz="800" b="0"/>
            </a:lvl8pPr>
            <a:lvl9pPr marL="0" indent="0">
              <a:lnSpc>
                <a:spcPct val="100000"/>
              </a:lnSpc>
              <a:spcBef>
                <a:spcPts val="0"/>
              </a:spcBef>
              <a:spcAft>
                <a:spcPts val="0"/>
              </a:spcAft>
              <a:buNone/>
              <a:defRPr sz="800" b="0"/>
            </a:lvl9pPr>
          </a:lstStyle>
          <a:p>
            <a:pPr lvl="0"/>
            <a:r>
              <a:rPr lang="en-US" dirty="0"/>
              <a:t>Footnote/Source</a:t>
            </a:r>
          </a:p>
        </p:txBody>
      </p:sp>
      <p:sp>
        <p:nvSpPr>
          <p:cNvPr id="7" name="Fußzeilenplatzhalter 6">
            <a:extLst>
              <a:ext uri="{FF2B5EF4-FFF2-40B4-BE49-F238E27FC236}">
                <a16:creationId xmlns:a16="http://schemas.microsoft.com/office/drawing/2014/main" id="{65A0CC2C-1A22-ACCD-F954-31305506A0DB}"/>
              </a:ext>
            </a:extLst>
          </p:cNvPr>
          <p:cNvSpPr>
            <a:spLocks noGrp="1"/>
          </p:cNvSpPr>
          <p:nvPr>
            <p:ph type="ftr" sz="quarter" idx="10"/>
          </p:nvPr>
        </p:nvSpPr>
        <p:spPr bwMode="gray"/>
        <p:txBody>
          <a:bodyPr/>
          <a:lstStyle/>
          <a:p>
            <a:r>
              <a:rPr lang="en-US"/>
              <a:t>DSO Live Demo   |    ONLY FOR INTERNAL USE</a:t>
            </a:r>
            <a:endParaRPr lang="en-US" dirty="0"/>
          </a:p>
        </p:txBody>
      </p:sp>
      <p:sp>
        <p:nvSpPr>
          <p:cNvPr id="8" name="Foliennummernplatzhalter 7">
            <a:extLst>
              <a:ext uri="{FF2B5EF4-FFF2-40B4-BE49-F238E27FC236}">
                <a16:creationId xmlns:a16="http://schemas.microsoft.com/office/drawing/2014/main" id="{E7CA049A-FBC2-2652-22F7-C91C418B0F2E}"/>
              </a:ext>
            </a:extLst>
          </p:cNvPr>
          <p:cNvSpPr>
            <a:spLocks noGrp="1"/>
          </p:cNvSpPr>
          <p:nvPr>
            <p:ph type="sldNum" sz="quarter" idx="11"/>
          </p:nvPr>
        </p:nvSpPr>
        <p:spPr bwMode="gray"/>
        <p:txBody>
          <a:bodyPr/>
          <a:lstStyle/>
          <a:p>
            <a:fld id="{8FF9B0DE-3FEB-4AA0-B465-B80EF7C1333D}" type="slidenum">
              <a:rPr lang="en-US" smtClean="0"/>
              <a:pPr/>
              <a:t>‹#›</a:t>
            </a:fld>
            <a:endParaRPr lang="en-US" dirty="0"/>
          </a:p>
        </p:txBody>
      </p:sp>
    </p:spTree>
    <p:extLst>
      <p:ext uri="{BB962C8B-B14F-4D97-AF65-F5344CB8AC3E}">
        <p14:creationId xmlns:p14="http://schemas.microsoft.com/office/powerpoint/2010/main" val="361831397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ntact">
    <p:bg>
      <p:bgPr>
        <a:solidFill>
          <a:schemeClr val="bg2"/>
        </a:solidFill>
        <a:effectLst/>
      </p:bgPr>
    </p:bg>
    <p:spTree>
      <p:nvGrpSpPr>
        <p:cNvPr id="1" name=""/>
        <p:cNvGrpSpPr/>
        <p:nvPr/>
      </p:nvGrpSpPr>
      <p:grpSpPr>
        <a:xfrm>
          <a:off x="0" y="0"/>
          <a:ext cx="0" cy="0"/>
          <a:chOff x="0" y="0"/>
          <a:chExt cx="0" cy="0"/>
        </a:xfrm>
      </p:grpSpPr>
      <p:sp>
        <p:nvSpPr>
          <p:cNvPr id="13" name="Titel 12">
            <a:extLst>
              <a:ext uri="{FF2B5EF4-FFF2-40B4-BE49-F238E27FC236}">
                <a16:creationId xmlns:a16="http://schemas.microsoft.com/office/drawing/2014/main" id="{DB5A7F3B-7D8D-EFD1-99CB-9BB681ACBDEE}"/>
              </a:ext>
            </a:extLst>
          </p:cNvPr>
          <p:cNvSpPr>
            <a:spLocks noGrp="1"/>
          </p:cNvSpPr>
          <p:nvPr>
            <p:ph type="title" hasCustomPrompt="1"/>
          </p:nvPr>
        </p:nvSpPr>
        <p:spPr bwMode="gray"/>
        <p:txBody>
          <a:bodyPr/>
          <a:lstStyle>
            <a:lvl1pPr>
              <a:defRPr>
                <a:solidFill>
                  <a:schemeClr val="bg1"/>
                </a:solidFill>
              </a:defRPr>
            </a:lvl1pPr>
          </a:lstStyle>
          <a:p>
            <a:r>
              <a:rPr lang="en-US" dirty="0"/>
              <a:t>Add End Message</a:t>
            </a:r>
          </a:p>
        </p:txBody>
      </p:sp>
      <p:sp>
        <p:nvSpPr>
          <p:cNvPr id="5" name="Bildplatzhalter 10">
            <a:extLst>
              <a:ext uri="{FF2B5EF4-FFF2-40B4-BE49-F238E27FC236}">
                <a16:creationId xmlns:a16="http://schemas.microsoft.com/office/drawing/2014/main" id="{ED8B2C2E-F2A3-10EF-4F1B-48E4651D76B7}"/>
              </a:ext>
            </a:extLst>
          </p:cNvPr>
          <p:cNvSpPr>
            <a:spLocks noGrp="1"/>
          </p:cNvSpPr>
          <p:nvPr>
            <p:ph type="pic" sz="quarter" idx="19" hasCustomPrompt="1"/>
          </p:nvPr>
        </p:nvSpPr>
        <p:spPr bwMode="ltGray">
          <a:xfrm>
            <a:off x="1" y="0"/>
            <a:ext cx="12191998" cy="3392488"/>
          </a:xfrm>
          <a:solidFill>
            <a:schemeClr val="bg2"/>
          </a:solidFill>
        </p:spPr>
        <p:txBody>
          <a:bodyPr tIns="720000" anchor="ctr" anchorCtr="0"/>
          <a:lstStyle>
            <a:lvl1pPr marL="0" indent="0" algn="ctr">
              <a:spcBef>
                <a:spcPts val="0"/>
              </a:spcBef>
              <a:spcAft>
                <a:spcPts val="0"/>
              </a:spcAft>
              <a:buFontTx/>
              <a:buNone/>
              <a:tabLst/>
              <a:defRPr sz="1200" b="0">
                <a:solidFill>
                  <a:schemeClr val="bg1"/>
                </a:solidFill>
              </a:defRPr>
            </a:lvl1pPr>
            <a:lvl2pPr marL="0" indent="0" algn="ctr">
              <a:spcBef>
                <a:spcPts val="0"/>
              </a:spcBef>
              <a:spcAft>
                <a:spcPts val="0"/>
              </a:spcAft>
              <a:buFontTx/>
              <a:buNone/>
              <a:tabLst/>
              <a:defRPr sz="1200" b="0">
                <a:solidFill>
                  <a:schemeClr val="bg1"/>
                </a:solidFill>
              </a:defRPr>
            </a:lvl2pPr>
            <a:lvl3pPr marL="0" indent="0" algn="ctr">
              <a:spcBef>
                <a:spcPts val="0"/>
              </a:spcBef>
              <a:spcAft>
                <a:spcPts val="0"/>
              </a:spcAft>
              <a:buFontTx/>
              <a:buNone/>
              <a:tabLst/>
              <a:defRPr sz="1200" b="0"/>
            </a:lvl3pPr>
            <a:lvl4pPr marL="0" indent="0" algn="ctr">
              <a:spcBef>
                <a:spcPts val="0"/>
              </a:spcBef>
              <a:spcAft>
                <a:spcPts val="0"/>
              </a:spcAft>
              <a:buFontTx/>
              <a:buNone/>
              <a:tabLst/>
              <a:defRPr sz="1200" b="0"/>
            </a:lvl4pPr>
            <a:lvl5pPr marL="0" indent="0" algn="ctr">
              <a:spcBef>
                <a:spcPts val="0"/>
              </a:spcBef>
              <a:spcAft>
                <a:spcPts val="0"/>
              </a:spcAft>
              <a:buFontTx/>
              <a:buNone/>
              <a:tabLst/>
              <a:defRPr sz="1200" b="0">
                <a:solidFill>
                  <a:schemeClr val="bg1"/>
                </a:solidFill>
              </a:defRPr>
            </a:lvl5pPr>
            <a:lvl6pPr marL="0" indent="0" algn="ctr">
              <a:spcBef>
                <a:spcPts val="0"/>
              </a:spcBef>
              <a:spcAft>
                <a:spcPts val="0"/>
              </a:spcAft>
              <a:buFontTx/>
              <a:buNone/>
              <a:tabLst/>
              <a:defRPr sz="1200" b="0">
                <a:solidFill>
                  <a:schemeClr val="bg1"/>
                </a:solidFill>
              </a:defRPr>
            </a:lvl6pPr>
            <a:lvl7pPr marL="0" indent="0" algn="ctr">
              <a:spcBef>
                <a:spcPts val="0"/>
              </a:spcBef>
              <a:spcAft>
                <a:spcPts val="0"/>
              </a:spcAft>
              <a:buFontTx/>
              <a:buNone/>
              <a:tabLst/>
              <a:defRPr sz="1200" b="0"/>
            </a:lvl7pPr>
            <a:lvl8pPr marL="0" indent="0" algn="ctr">
              <a:spcBef>
                <a:spcPts val="0"/>
              </a:spcBef>
              <a:spcAft>
                <a:spcPts val="0"/>
              </a:spcAft>
              <a:buFontTx/>
              <a:buNone/>
              <a:tabLst/>
              <a:defRPr sz="1200" b="0"/>
            </a:lvl8pPr>
            <a:lvl9pPr marL="0" indent="0" algn="ctr">
              <a:spcBef>
                <a:spcPts val="0"/>
              </a:spcBef>
              <a:spcAft>
                <a:spcPts val="0"/>
              </a:spcAft>
              <a:buFontTx/>
              <a:buNone/>
              <a:tabLst/>
              <a:defRPr sz="1200" b="0"/>
            </a:lvl9pPr>
          </a:lstStyle>
          <a:p>
            <a:pPr lvl="0"/>
            <a:r>
              <a:rPr lang="en-US" dirty="0"/>
              <a:t>Add picture</a:t>
            </a:r>
          </a:p>
        </p:txBody>
      </p:sp>
      <p:sp>
        <p:nvSpPr>
          <p:cNvPr id="8" name="Textplatzhalter 7"/>
          <p:cNvSpPr>
            <a:spLocks noGrp="1"/>
          </p:cNvSpPr>
          <p:nvPr>
            <p:ph type="body" sz="quarter" idx="10" hasCustomPrompt="1"/>
          </p:nvPr>
        </p:nvSpPr>
        <p:spPr bwMode="gray">
          <a:xfrm>
            <a:off x="479424" y="3573016"/>
            <a:ext cx="5472113" cy="2376000"/>
          </a:xfrm>
        </p:spPr>
        <p:txBody>
          <a:bodyPr anchor="t" anchorCtr="0"/>
          <a:lstStyle>
            <a:lvl1pPr marL="0" indent="0" algn="l">
              <a:spcBef>
                <a:spcPts val="0"/>
              </a:spcBef>
              <a:spcAft>
                <a:spcPts val="600"/>
              </a:spcAft>
              <a:buNone/>
              <a:defRPr sz="2000">
                <a:solidFill>
                  <a:schemeClr val="tx2"/>
                </a:solidFill>
              </a:defRPr>
            </a:lvl1pPr>
            <a:lvl2pPr marL="0" indent="0" algn="l">
              <a:spcBef>
                <a:spcPts val="0"/>
              </a:spcBef>
              <a:spcAft>
                <a:spcPts val="0"/>
              </a:spcAft>
              <a:buFont typeface="Arial" panose="020B0604020202020204" pitchFamily="34" charset="0"/>
              <a:buNone/>
              <a:tabLst>
                <a:tab pos="723900" algn="l"/>
              </a:tabLst>
              <a:defRPr b="1">
                <a:solidFill>
                  <a:schemeClr val="bg1"/>
                </a:solidFill>
              </a:defRPr>
            </a:lvl2pPr>
            <a:lvl3pPr marL="0" indent="0" algn="l">
              <a:spcBef>
                <a:spcPts val="0"/>
              </a:spcBef>
              <a:spcAft>
                <a:spcPts val="1200"/>
              </a:spcAft>
              <a:buNone/>
              <a:tabLst>
                <a:tab pos="266700" algn="l"/>
              </a:tabLst>
              <a:defRPr sz="1400">
                <a:solidFill>
                  <a:schemeClr val="bg1"/>
                </a:solidFill>
              </a:defRPr>
            </a:lvl3pPr>
            <a:lvl4pPr marL="0" indent="0" algn="l">
              <a:spcBef>
                <a:spcPts val="0"/>
              </a:spcBef>
              <a:spcAft>
                <a:spcPts val="1200"/>
              </a:spcAft>
              <a:buNone/>
              <a:tabLst>
                <a:tab pos="723900" algn="l"/>
              </a:tabLst>
              <a:defRPr sz="1400">
                <a:solidFill>
                  <a:schemeClr val="bg1"/>
                </a:solidFill>
              </a:defRPr>
            </a:lvl4pPr>
            <a:lvl5pPr marL="0" indent="0" algn="l">
              <a:spcBef>
                <a:spcPts val="0"/>
              </a:spcBef>
              <a:spcAft>
                <a:spcPts val="1200"/>
              </a:spcAft>
              <a:buNone/>
              <a:tabLst>
                <a:tab pos="723900" algn="l"/>
              </a:tabLst>
              <a:defRPr sz="1400">
                <a:solidFill>
                  <a:schemeClr val="bg1"/>
                </a:solidFill>
              </a:defRPr>
            </a:lvl5pPr>
            <a:lvl6pPr marL="0" indent="0">
              <a:spcBef>
                <a:spcPts val="0"/>
              </a:spcBef>
              <a:spcAft>
                <a:spcPts val="1200"/>
              </a:spcAft>
              <a:buNone/>
              <a:tabLst>
                <a:tab pos="723900" algn="l"/>
              </a:tabLst>
              <a:defRPr sz="1400">
                <a:solidFill>
                  <a:schemeClr val="bg1"/>
                </a:solidFill>
              </a:defRPr>
            </a:lvl6pPr>
            <a:lvl7pPr marL="0" indent="0">
              <a:spcBef>
                <a:spcPts val="0"/>
              </a:spcBef>
              <a:spcAft>
                <a:spcPts val="1200"/>
              </a:spcAft>
              <a:buNone/>
              <a:tabLst>
                <a:tab pos="723900" algn="l"/>
              </a:tabLst>
              <a:defRPr sz="1400">
                <a:solidFill>
                  <a:schemeClr val="bg1"/>
                </a:solidFill>
              </a:defRPr>
            </a:lvl7pPr>
            <a:lvl8pPr marL="0" indent="0">
              <a:spcBef>
                <a:spcPts val="0"/>
              </a:spcBef>
              <a:spcAft>
                <a:spcPts val="1200"/>
              </a:spcAft>
              <a:buNone/>
              <a:tabLst>
                <a:tab pos="723900" algn="l"/>
              </a:tabLst>
              <a:defRPr sz="1400">
                <a:solidFill>
                  <a:schemeClr val="bg1"/>
                </a:solidFill>
              </a:defRPr>
            </a:lvl8pPr>
            <a:lvl9pPr marL="0" indent="0">
              <a:spcBef>
                <a:spcPts val="0"/>
              </a:spcBef>
              <a:spcAft>
                <a:spcPts val="1200"/>
              </a:spcAft>
              <a:buNone/>
              <a:tabLst>
                <a:tab pos="723900" algn="l"/>
              </a:tabLst>
              <a:defRPr sz="1400">
                <a:solidFill>
                  <a:schemeClr val="bg1"/>
                </a:solidFill>
              </a:defRPr>
            </a:lvl9pPr>
          </a:lstStyle>
          <a:p>
            <a:pPr lvl="0"/>
            <a:r>
              <a:rPr lang="en-US"/>
              <a:t>Add Name in the first text level, in the second text level function and in the third address. Use the "Increase/ decrease list level" buttons to switch between the set up text levels</a:t>
            </a:r>
            <a:endParaRPr lang="en-US" dirty="0"/>
          </a:p>
          <a:p>
            <a:pPr lvl="1"/>
            <a:r>
              <a:rPr lang="en-US" dirty="0"/>
              <a:t>Second level</a:t>
            </a:r>
          </a:p>
          <a:p>
            <a:pPr lvl="2"/>
            <a:r>
              <a:rPr lang="en-US" dirty="0"/>
              <a:t>Third level</a:t>
            </a:r>
          </a:p>
        </p:txBody>
      </p:sp>
      <p:sp>
        <p:nvSpPr>
          <p:cNvPr id="11" name="Textplatzhalter 7">
            <a:extLst>
              <a:ext uri="{FF2B5EF4-FFF2-40B4-BE49-F238E27FC236}">
                <a16:creationId xmlns:a16="http://schemas.microsoft.com/office/drawing/2014/main" id="{63EFF41A-2249-B1BB-008D-C93DA85C3703}"/>
              </a:ext>
            </a:extLst>
          </p:cNvPr>
          <p:cNvSpPr>
            <a:spLocks noGrp="1"/>
          </p:cNvSpPr>
          <p:nvPr>
            <p:ph type="body" sz="quarter" idx="15" hasCustomPrompt="1"/>
          </p:nvPr>
        </p:nvSpPr>
        <p:spPr bwMode="gray">
          <a:xfrm>
            <a:off x="6235526" y="3573016"/>
            <a:ext cx="5472113" cy="2376000"/>
          </a:xfrm>
        </p:spPr>
        <p:txBody>
          <a:bodyPr anchor="t" anchorCtr="0"/>
          <a:lstStyle>
            <a:lvl1pPr marL="0" indent="0" algn="l">
              <a:spcBef>
                <a:spcPts val="0"/>
              </a:spcBef>
              <a:spcAft>
                <a:spcPts val="600"/>
              </a:spcAft>
              <a:buNone/>
              <a:defRPr sz="2000">
                <a:solidFill>
                  <a:schemeClr val="tx2"/>
                </a:solidFill>
              </a:defRPr>
            </a:lvl1pPr>
            <a:lvl2pPr marL="0" indent="0" algn="l">
              <a:spcBef>
                <a:spcPts val="0"/>
              </a:spcBef>
              <a:spcAft>
                <a:spcPts val="0"/>
              </a:spcAft>
              <a:buFont typeface="Arial" panose="020B0604020202020204" pitchFamily="34" charset="0"/>
              <a:buNone/>
              <a:tabLst>
                <a:tab pos="723900" algn="l"/>
              </a:tabLst>
              <a:defRPr b="1">
                <a:solidFill>
                  <a:schemeClr val="bg1"/>
                </a:solidFill>
              </a:defRPr>
            </a:lvl2pPr>
            <a:lvl3pPr marL="0" indent="0" algn="l">
              <a:spcBef>
                <a:spcPts val="0"/>
              </a:spcBef>
              <a:spcAft>
                <a:spcPts val="1200"/>
              </a:spcAft>
              <a:buNone/>
              <a:tabLst>
                <a:tab pos="266700" algn="l"/>
              </a:tabLst>
              <a:defRPr sz="1400">
                <a:solidFill>
                  <a:schemeClr val="bg1"/>
                </a:solidFill>
              </a:defRPr>
            </a:lvl3pPr>
            <a:lvl4pPr marL="0" indent="0" algn="l">
              <a:spcBef>
                <a:spcPts val="0"/>
              </a:spcBef>
              <a:spcAft>
                <a:spcPts val="1200"/>
              </a:spcAft>
              <a:buNone/>
              <a:tabLst>
                <a:tab pos="723900" algn="l"/>
              </a:tabLst>
              <a:defRPr sz="1400">
                <a:solidFill>
                  <a:schemeClr val="bg1"/>
                </a:solidFill>
              </a:defRPr>
            </a:lvl4pPr>
            <a:lvl5pPr marL="0" indent="0" algn="l">
              <a:spcBef>
                <a:spcPts val="0"/>
              </a:spcBef>
              <a:spcAft>
                <a:spcPts val="1200"/>
              </a:spcAft>
              <a:buNone/>
              <a:tabLst>
                <a:tab pos="723900" algn="l"/>
              </a:tabLst>
              <a:defRPr sz="1400">
                <a:solidFill>
                  <a:schemeClr val="bg1"/>
                </a:solidFill>
              </a:defRPr>
            </a:lvl5pPr>
            <a:lvl6pPr marL="0" indent="0">
              <a:spcBef>
                <a:spcPts val="0"/>
              </a:spcBef>
              <a:spcAft>
                <a:spcPts val="1200"/>
              </a:spcAft>
              <a:buNone/>
              <a:tabLst>
                <a:tab pos="723900" algn="l"/>
              </a:tabLst>
              <a:defRPr sz="1400">
                <a:solidFill>
                  <a:schemeClr val="bg1"/>
                </a:solidFill>
              </a:defRPr>
            </a:lvl6pPr>
            <a:lvl7pPr marL="0" indent="0">
              <a:spcBef>
                <a:spcPts val="0"/>
              </a:spcBef>
              <a:spcAft>
                <a:spcPts val="1200"/>
              </a:spcAft>
              <a:buNone/>
              <a:tabLst>
                <a:tab pos="723900" algn="l"/>
              </a:tabLst>
              <a:defRPr sz="1400">
                <a:solidFill>
                  <a:schemeClr val="bg1"/>
                </a:solidFill>
              </a:defRPr>
            </a:lvl7pPr>
            <a:lvl8pPr marL="0" indent="0">
              <a:spcBef>
                <a:spcPts val="0"/>
              </a:spcBef>
              <a:spcAft>
                <a:spcPts val="1200"/>
              </a:spcAft>
              <a:buNone/>
              <a:tabLst>
                <a:tab pos="723900" algn="l"/>
              </a:tabLst>
              <a:defRPr sz="1400">
                <a:solidFill>
                  <a:schemeClr val="bg1"/>
                </a:solidFill>
              </a:defRPr>
            </a:lvl8pPr>
            <a:lvl9pPr marL="0" indent="0">
              <a:spcBef>
                <a:spcPts val="0"/>
              </a:spcBef>
              <a:spcAft>
                <a:spcPts val="1200"/>
              </a:spcAft>
              <a:buNone/>
              <a:tabLst>
                <a:tab pos="723900" algn="l"/>
              </a:tabLst>
              <a:defRPr sz="1400">
                <a:solidFill>
                  <a:schemeClr val="bg1"/>
                </a:solidFill>
              </a:defRPr>
            </a:lvl9pPr>
          </a:lstStyle>
          <a:p>
            <a:pPr lvl="0"/>
            <a:r>
              <a:rPr lang="en-US"/>
              <a:t>Add Name in the first text level, in the second text level function and in the third address. Use the "Increase/ decrease list level" buttons to switch between the set up text levels</a:t>
            </a:r>
          </a:p>
          <a:p>
            <a:pPr lvl="1"/>
            <a:r>
              <a:rPr lang="en-US"/>
              <a:t>Second level</a:t>
            </a:r>
          </a:p>
          <a:p>
            <a:pPr lvl="2"/>
            <a:r>
              <a:rPr lang="en-US"/>
              <a:t>Third level</a:t>
            </a:r>
            <a:endParaRPr lang="en-US" dirty="0"/>
          </a:p>
        </p:txBody>
      </p:sp>
      <p:sp>
        <p:nvSpPr>
          <p:cNvPr id="7" name="Fußzeilenplatzhalter 6">
            <a:extLst>
              <a:ext uri="{FF2B5EF4-FFF2-40B4-BE49-F238E27FC236}">
                <a16:creationId xmlns:a16="http://schemas.microsoft.com/office/drawing/2014/main" id="{9D23F8D4-2091-3342-FC66-194C19083D99}"/>
              </a:ext>
            </a:extLst>
          </p:cNvPr>
          <p:cNvSpPr>
            <a:spLocks noGrp="1"/>
          </p:cNvSpPr>
          <p:nvPr>
            <p:ph type="ftr" sz="quarter" idx="21"/>
          </p:nvPr>
        </p:nvSpPr>
        <p:spPr bwMode="gray"/>
        <p:txBody>
          <a:bodyPr/>
          <a:lstStyle>
            <a:lvl1pPr>
              <a:defRPr>
                <a:solidFill>
                  <a:schemeClr val="bg1"/>
                </a:solidFill>
              </a:defRPr>
            </a:lvl1pPr>
          </a:lstStyle>
          <a:p>
            <a:r>
              <a:rPr lang="en-US"/>
              <a:t>DSO Live Demo   |    ONLY FOR INTERNAL USE</a:t>
            </a:r>
            <a:endParaRPr lang="en-US" dirty="0"/>
          </a:p>
        </p:txBody>
      </p:sp>
      <p:sp>
        <p:nvSpPr>
          <p:cNvPr id="9" name="Foliennummernplatzhalter 8">
            <a:extLst>
              <a:ext uri="{FF2B5EF4-FFF2-40B4-BE49-F238E27FC236}">
                <a16:creationId xmlns:a16="http://schemas.microsoft.com/office/drawing/2014/main" id="{41B27782-384F-041B-A991-2E9D5FCFE582}"/>
              </a:ext>
            </a:extLst>
          </p:cNvPr>
          <p:cNvSpPr>
            <a:spLocks noGrp="1"/>
          </p:cNvSpPr>
          <p:nvPr>
            <p:ph type="sldNum" sz="quarter" idx="22"/>
          </p:nvPr>
        </p:nvSpPr>
        <p:spPr bwMode="gray"/>
        <p:txBody>
          <a:bodyPr/>
          <a:lstStyle>
            <a:lvl1pPr>
              <a:defRPr>
                <a:solidFill>
                  <a:schemeClr val="bg1"/>
                </a:solidFill>
              </a:defRPr>
            </a:lvl1pPr>
          </a:lstStyle>
          <a:p>
            <a:fld id="{DF4E8F9F-5B1F-4F5B-BE49-3245D8C18D9F}" type="slidenum">
              <a:rPr lang="en-US" smtClean="0"/>
              <a:pPr/>
              <a:t>‹#›</a:t>
            </a:fld>
            <a:endParaRPr lang="en-US" dirty="0"/>
          </a:p>
        </p:txBody>
      </p:sp>
      <p:pic>
        <p:nvPicPr>
          <p:cNvPr id="12" name="Grafik 11">
            <a:extLst>
              <a:ext uri="{FF2B5EF4-FFF2-40B4-BE49-F238E27FC236}">
                <a16:creationId xmlns:a16="http://schemas.microsoft.com/office/drawing/2014/main" id="{F2874AFC-74CB-0BE3-BE94-780E6A5A13B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bwMode="gray">
          <a:xfrm>
            <a:off x="479424" y="6165000"/>
            <a:ext cx="1234800" cy="372727"/>
          </a:xfrm>
          <a:prstGeom prst="rect">
            <a:avLst/>
          </a:prstGeom>
        </p:spPr>
      </p:pic>
      <p:grpSp>
        <p:nvGrpSpPr>
          <p:cNvPr id="10" name="Group 9">
            <a:extLst>
              <a:ext uri="{FF2B5EF4-FFF2-40B4-BE49-F238E27FC236}">
                <a16:creationId xmlns:a16="http://schemas.microsoft.com/office/drawing/2014/main" id="{7F716648-72D7-19EE-F0D1-88CEC08CBD0B}"/>
              </a:ext>
              <a:ext uri="{C183D7F6-B498-43B3-948B-1728B52AA6E4}">
                <adec:decorative xmlns:adec="http://schemas.microsoft.com/office/drawing/2017/decorative" val="1"/>
              </a:ext>
            </a:extLst>
          </p:cNvPr>
          <p:cNvGrpSpPr/>
          <p:nvPr userDrawn="1"/>
        </p:nvGrpSpPr>
        <p:grpSpPr bwMode="gray">
          <a:xfrm>
            <a:off x="-1896888" y="0"/>
            <a:ext cx="1715078" cy="3744416"/>
            <a:chOff x="-1824880" y="2708920"/>
            <a:chExt cx="1715078" cy="3744416"/>
          </a:xfrm>
        </p:grpSpPr>
        <p:sp>
          <p:nvSpPr>
            <p:cNvPr id="14" name="TextBox 13">
              <a:extLst>
                <a:ext uri="{FF2B5EF4-FFF2-40B4-BE49-F238E27FC236}">
                  <a16:creationId xmlns:a16="http://schemas.microsoft.com/office/drawing/2014/main" id="{39292310-B8F7-FC12-65D8-0063132D7C5F}"/>
                </a:ext>
              </a:extLst>
            </p:cNvPr>
            <p:cNvSpPr txBox="1"/>
            <p:nvPr userDrawn="1"/>
          </p:nvSpPr>
          <p:spPr bwMode="gray">
            <a:xfrm>
              <a:off x="-1824880" y="2708920"/>
              <a:ext cx="1715078" cy="3744416"/>
            </a:xfrm>
            <a:prstGeom prst="rect">
              <a:avLst/>
            </a:prstGeom>
            <a:solidFill>
              <a:schemeClr val="bg1"/>
            </a:solidFill>
          </p:spPr>
          <p:txBody>
            <a:bodyPr wrap="square" lIns="108000" tIns="108000" rIns="108000" bIns="108000">
              <a:noAutofit/>
            </a:bodyPr>
            <a:lstStyle/>
            <a:p>
              <a:pPr>
                <a:lnSpc>
                  <a:spcPct val="120000"/>
                </a:lnSpc>
                <a:spcAft>
                  <a:spcPts val="600"/>
                </a:spcAft>
              </a:pPr>
              <a:r>
                <a:rPr lang="en-US" sz="1100" b="1" dirty="0">
                  <a:solidFill>
                    <a:schemeClr val="tx1"/>
                  </a:solidFill>
                  <a:effectLst/>
                  <a:latin typeface="+mj-lt"/>
                </a:rPr>
                <a:t>To insert a picture:</a:t>
              </a:r>
            </a:p>
            <a:p>
              <a:pPr marL="144000" indent="-144000">
                <a:lnSpc>
                  <a:spcPct val="120000"/>
                </a:lnSpc>
                <a:spcAft>
                  <a:spcPts val="600"/>
                </a:spcAft>
                <a:buFont typeface="+mj-lt"/>
                <a:buAutoNum type="arabicPeriod"/>
              </a:pPr>
              <a:r>
                <a:rPr lang="en-US" sz="900" dirty="0">
                  <a:solidFill>
                    <a:schemeClr val="tx1"/>
                  </a:solidFill>
                  <a:effectLst/>
                  <a:latin typeface="+mn-lt"/>
                </a:rPr>
                <a:t>Click on the placeholder for pictures</a:t>
              </a:r>
            </a:p>
            <a:p>
              <a:pPr marL="144000" indent="-144000">
                <a:lnSpc>
                  <a:spcPct val="120000"/>
                </a:lnSpc>
                <a:spcAft>
                  <a:spcPts val="600"/>
                </a:spcAft>
                <a:buFont typeface="+mj-lt"/>
                <a:buAutoNum type="arabicPeriod"/>
              </a:pPr>
              <a:r>
                <a:rPr lang="en-US" sz="900" dirty="0">
                  <a:solidFill>
                    <a:schemeClr val="tx1"/>
                  </a:solidFill>
                  <a:effectLst/>
                  <a:latin typeface="+mn-lt"/>
                </a:rPr>
                <a:t>Open the menu “Insert”</a:t>
              </a:r>
            </a:p>
            <a:p>
              <a:pPr marL="144000" indent="-144000">
                <a:lnSpc>
                  <a:spcPct val="120000"/>
                </a:lnSpc>
                <a:spcAft>
                  <a:spcPts val="600"/>
                </a:spcAft>
                <a:buFont typeface="+mj-lt"/>
                <a:buAutoNum type="arabicPeriod"/>
              </a:pPr>
              <a:r>
                <a:rPr lang="en-US" sz="900" dirty="0">
                  <a:solidFill>
                    <a:schemeClr val="tx1"/>
                  </a:solidFill>
                  <a:effectLst/>
                  <a:latin typeface="+mn-lt"/>
                </a:rPr>
                <a:t>Choose “Pictures” and then the corresponding source where the image </a:t>
              </a:r>
              <a:r>
                <a:rPr lang="en-US" sz="900">
                  <a:solidFill>
                    <a:schemeClr val="tx1"/>
                  </a:solidFill>
                  <a:effectLst/>
                  <a:latin typeface="+mn-lt"/>
                </a:rPr>
                <a:t>is located</a:t>
              </a:r>
              <a:endParaRPr lang="en-US" sz="900" dirty="0">
                <a:solidFill>
                  <a:schemeClr val="tx1"/>
                </a:solidFill>
                <a:latin typeface="+mn-lt"/>
              </a:endParaRPr>
            </a:p>
          </p:txBody>
        </p:sp>
        <p:pic>
          <p:nvPicPr>
            <p:cNvPr id="15" name="Picture 14">
              <a:extLst>
                <a:ext uri="{FF2B5EF4-FFF2-40B4-BE49-F238E27FC236}">
                  <a16:creationId xmlns:a16="http://schemas.microsoft.com/office/drawing/2014/main" id="{35B9F273-16B6-E1DC-FCB9-01E9449EED9E}"/>
                </a:ext>
              </a:extLst>
            </p:cNvPr>
            <p:cNvPicPr>
              <a:picLocks noChangeAspect="1"/>
            </p:cNvPicPr>
            <p:nvPr userDrawn="1"/>
          </p:nvPicPr>
          <p:blipFill rotWithShape="1">
            <a:blip r:embed="rId4"/>
            <a:srcRect l="8843" r="2395" b="2546"/>
            <a:stretch/>
          </p:blipFill>
          <p:spPr bwMode="gray">
            <a:xfrm>
              <a:off x="-1589806" y="4475212"/>
              <a:ext cx="745332" cy="1122804"/>
            </a:xfrm>
            <a:prstGeom prst="roundRect">
              <a:avLst>
                <a:gd name="adj" fmla="val 3514"/>
              </a:avLst>
            </a:prstGeom>
          </p:spPr>
        </p:pic>
        <p:sp>
          <p:nvSpPr>
            <p:cNvPr id="16" name="TextBox 15">
              <a:extLst>
                <a:ext uri="{FF2B5EF4-FFF2-40B4-BE49-F238E27FC236}">
                  <a16:creationId xmlns:a16="http://schemas.microsoft.com/office/drawing/2014/main" id="{3CC7B68A-834C-1601-B673-ABE093226632}"/>
                </a:ext>
              </a:extLst>
            </p:cNvPr>
            <p:cNvSpPr txBox="1"/>
            <p:nvPr userDrawn="1"/>
          </p:nvSpPr>
          <p:spPr bwMode="gray">
            <a:xfrm>
              <a:off x="-1824880" y="5589240"/>
              <a:ext cx="1715078" cy="864096"/>
            </a:xfrm>
            <a:prstGeom prst="rect">
              <a:avLst/>
            </a:prstGeom>
            <a:noFill/>
          </p:spPr>
          <p:txBody>
            <a:bodyPr wrap="square" lIns="108000" tIns="108000" rIns="108000" bIns="108000">
              <a:noAutofit/>
            </a:bodyPr>
            <a:lstStyle/>
            <a:p>
              <a:pPr marL="144000" indent="-144000">
                <a:spcAft>
                  <a:spcPts val="600"/>
                </a:spcAft>
                <a:buFont typeface="+mj-lt"/>
                <a:buAutoNum type="arabicPeriod" startAt="4"/>
              </a:pPr>
              <a:r>
                <a:rPr lang="en-US" sz="900">
                  <a:solidFill>
                    <a:schemeClr val="tx1"/>
                  </a:solidFill>
                  <a:effectLst/>
                  <a:latin typeface="+mn-lt"/>
                </a:rPr>
                <a:t>Now the image has </a:t>
              </a:r>
              <a:br>
                <a:rPr lang="en-US" sz="900">
                  <a:solidFill>
                    <a:schemeClr val="tx1"/>
                  </a:solidFill>
                  <a:effectLst/>
                  <a:latin typeface="+mn-lt"/>
                </a:rPr>
              </a:br>
              <a:r>
                <a:rPr lang="en-US" sz="900">
                  <a:solidFill>
                    <a:schemeClr val="tx1"/>
                  </a:solidFill>
                  <a:effectLst/>
                  <a:latin typeface="+mn-lt"/>
                </a:rPr>
                <a:t>been loaded into the </a:t>
              </a:r>
              <a:br>
                <a:rPr lang="en-US" sz="900">
                  <a:solidFill>
                    <a:schemeClr val="tx1"/>
                  </a:solidFill>
                  <a:effectLst/>
                  <a:latin typeface="+mn-lt"/>
                </a:rPr>
              </a:br>
              <a:r>
                <a:rPr lang="en-US" sz="900">
                  <a:solidFill>
                    <a:schemeClr val="tx1"/>
                  </a:solidFill>
                  <a:effectLst/>
                  <a:latin typeface="+mn-lt"/>
                </a:rPr>
                <a:t>placeholder.</a:t>
              </a:r>
              <a:endParaRPr lang="en-US" sz="900" dirty="0">
                <a:solidFill>
                  <a:schemeClr val="tx1"/>
                </a:solidFill>
                <a:latin typeface="+mn-lt"/>
              </a:endParaRPr>
            </a:p>
          </p:txBody>
        </p:sp>
      </p:grpSp>
    </p:spTree>
    <p:extLst>
      <p:ext uri="{BB962C8B-B14F-4D97-AF65-F5344CB8AC3E}">
        <p14:creationId xmlns:p14="http://schemas.microsoft.com/office/powerpoint/2010/main" val="1595849158"/>
      </p:ext>
    </p:extLst>
  </p:cSld>
  <p:clrMapOvr>
    <a:masterClrMapping/>
  </p:clrMapOvr>
  <p:extLst>
    <p:ext uri="{DCECCB84-F9BA-43D5-87BE-67443E8EF086}">
      <p15:sldGuideLst xmlns:p15="http://schemas.microsoft.com/office/powerpoint/2012/main">
        <p15:guide id="1" pos="3931">
          <p15:clr>
            <a:srgbClr val="FBAE40"/>
          </p15:clr>
        </p15:guide>
        <p15:guide id="2" orient="horz" pos="2137">
          <p15:clr>
            <a:srgbClr val="FBAE40"/>
          </p15:clr>
        </p15:guide>
        <p15:guide id="3" orient="horz" pos="1434">
          <p15:clr>
            <a:srgbClr val="FBAE40"/>
          </p15:clr>
        </p15:guide>
        <p15:guide id="4" pos="3749">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7" name="Fußzeilenplatzhalter 6">
            <a:extLst>
              <a:ext uri="{FF2B5EF4-FFF2-40B4-BE49-F238E27FC236}">
                <a16:creationId xmlns:a16="http://schemas.microsoft.com/office/drawing/2014/main" id="{65A0CC2C-1A22-ACCD-F954-31305506A0DB}"/>
              </a:ext>
            </a:extLst>
          </p:cNvPr>
          <p:cNvSpPr>
            <a:spLocks noGrp="1"/>
          </p:cNvSpPr>
          <p:nvPr>
            <p:ph type="ftr" sz="quarter" idx="10"/>
          </p:nvPr>
        </p:nvSpPr>
        <p:spPr bwMode="gray"/>
        <p:txBody>
          <a:bodyPr/>
          <a:lstStyle/>
          <a:p>
            <a:r>
              <a:rPr lang="en-US"/>
              <a:t>DSO Live Demo   |    ONLY FOR INTERNAL USE</a:t>
            </a:r>
            <a:endParaRPr lang="en-US" dirty="0"/>
          </a:p>
        </p:txBody>
      </p:sp>
      <p:sp>
        <p:nvSpPr>
          <p:cNvPr id="8" name="Foliennummernplatzhalter 7">
            <a:extLst>
              <a:ext uri="{FF2B5EF4-FFF2-40B4-BE49-F238E27FC236}">
                <a16:creationId xmlns:a16="http://schemas.microsoft.com/office/drawing/2014/main" id="{E7CA049A-FBC2-2652-22F7-C91C418B0F2E}"/>
              </a:ext>
            </a:extLst>
          </p:cNvPr>
          <p:cNvSpPr>
            <a:spLocks noGrp="1"/>
          </p:cNvSpPr>
          <p:nvPr>
            <p:ph type="sldNum" sz="quarter" idx="11"/>
          </p:nvPr>
        </p:nvSpPr>
        <p:spPr bwMode="gray"/>
        <p:txBody>
          <a:bodyPr/>
          <a:lstStyle/>
          <a:p>
            <a:fld id="{8FF9B0DE-3FEB-4AA0-B465-B80EF7C1333D}" type="slidenum">
              <a:rPr lang="en-US" smtClean="0"/>
              <a:pPr/>
              <a:t>‹#›</a:t>
            </a:fld>
            <a:endParaRPr lang="en-US" dirty="0"/>
          </a:p>
        </p:txBody>
      </p:sp>
      <p:sp>
        <p:nvSpPr>
          <p:cNvPr id="2" name="Rechteck 1">
            <a:extLst>
              <a:ext uri="{FF2B5EF4-FFF2-40B4-BE49-F238E27FC236}">
                <a16:creationId xmlns:a16="http://schemas.microsoft.com/office/drawing/2014/main" id="{3341D3C2-8E8C-C888-7E53-E3465CB0DDEB}"/>
              </a:ext>
            </a:extLst>
          </p:cNvPr>
          <p:cNvSpPr/>
          <p:nvPr userDrawn="1"/>
        </p:nvSpPr>
        <p:spPr bwMode="gray">
          <a:xfrm>
            <a:off x="479425" y="476250"/>
            <a:ext cx="11233150" cy="720000"/>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r>
              <a:rPr lang="en-US" sz="2500" b="1" dirty="0">
                <a:solidFill>
                  <a:schemeClr val="bg2"/>
                </a:solidFill>
                <a:latin typeface="+mj-lt"/>
              </a:rPr>
              <a:t>Disclaimer</a:t>
            </a:r>
          </a:p>
        </p:txBody>
      </p:sp>
      <p:sp>
        <p:nvSpPr>
          <p:cNvPr id="6" name="Inhaltsplatzhalter 18">
            <a:extLst>
              <a:ext uri="{FF2B5EF4-FFF2-40B4-BE49-F238E27FC236}">
                <a16:creationId xmlns:a16="http://schemas.microsoft.com/office/drawing/2014/main" id="{DDE0E452-5F2C-BB59-8DE7-874CECE76ABE}"/>
              </a:ext>
            </a:extLst>
          </p:cNvPr>
          <p:cNvSpPr txBox="1">
            <a:spLocks/>
          </p:cNvSpPr>
          <p:nvPr userDrawn="1"/>
        </p:nvSpPr>
        <p:spPr bwMode="gray">
          <a:xfrm>
            <a:off x="479425" y="1916832"/>
            <a:ext cx="6120631" cy="3456384"/>
          </a:xfrm>
          <a:prstGeom prst="rect">
            <a:avLst/>
          </a:prstGeom>
        </p:spPr>
        <p:txBody>
          <a:bodyPr vert="horz" lIns="0" tIns="0" rIns="0" bIns="0" numCol="1" spcCol="288000" rtlCol="0">
            <a:noAutofit/>
          </a:bodyPr>
          <a:lstStyle>
            <a:lvl1pPr marL="216000" indent="-216000" algn="l" defTabSz="914400" rtl="0" eaLnBrk="1" latinLnBrk="0" hangingPunct="1">
              <a:lnSpc>
                <a:spcPct val="110000"/>
              </a:lnSpc>
              <a:spcBef>
                <a:spcPts val="0"/>
              </a:spcBef>
              <a:spcAft>
                <a:spcPts val="600"/>
              </a:spcAft>
              <a:buFont typeface="Arial" panose="020B0604020202020204" pitchFamily="34" charset="0"/>
              <a:buChar char="•"/>
              <a:defRPr sz="1600" b="0" kern="1200">
                <a:solidFill>
                  <a:schemeClr val="tx1"/>
                </a:solidFill>
                <a:latin typeface="+mn-lt"/>
                <a:ea typeface="+mn-ea"/>
                <a:cs typeface="+mn-cs"/>
              </a:defRPr>
            </a:lvl1pPr>
            <a:lvl2pPr marL="432000" indent="-216000" algn="l" defTabSz="914400" rtl="0" eaLnBrk="1" latinLnBrk="0" hangingPunct="1">
              <a:lnSpc>
                <a:spcPct val="11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2pPr>
            <a:lvl3pPr marL="576000" indent="-216000" algn="l" defTabSz="914400" rtl="0" eaLnBrk="1" latinLnBrk="0" hangingPunct="1">
              <a:lnSpc>
                <a:spcPct val="11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792000" indent="-216000" algn="l" defTabSz="914400" rtl="0" eaLnBrk="1" latinLnBrk="0" hangingPunct="1">
              <a:lnSpc>
                <a:spcPct val="11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144000" indent="-144000" algn="l" defTabSz="914400" rtl="0" eaLnBrk="1" latinLnBrk="0" hangingPunct="1">
              <a:lnSpc>
                <a:spcPct val="11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5pPr>
            <a:lvl6pPr marL="288000" indent="-142875" algn="l" defTabSz="914400" rtl="0" eaLnBrk="1" latinLnBrk="0" hangingPunct="1">
              <a:lnSpc>
                <a:spcPct val="11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6pPr>
            <a:lvl7pPr marL="432000" indent="-144000" algn="l" defTabSz="914400" rtl="0" eaLnBrk="1" latinLnBrk="0" hangingPunct="1">
              <a:lnSpc>
                <a:spcPct val="11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7pPr>
            <a:lvl8pPr marL="576000" indent="-144000" algn="l" defTabSz="914400" rtl="0" eaLnBrk="1" latinLnBrk="0" hangingPunct="1">
              <a:lnSpc>
                <a:spcPct val="11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8pPr>
            <a:lvl9pPr marL="576000" indent="-144000" algn="l" defTabSz="914400" rtl="0" eaLnBrk="1" latinLnBrk="0" hangingPunct="1">
              <a:lnSpc>
                <a:spcPct val="11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9pPr>
          </a:lstStyle>
          <a:p>
            <a:pPr marL="0" indent="0" algn="l">
              <a:spcAft>
                <a:spcPts val="1200"/>
              </a:spcAft>
              <a:buFont typeface="Arial" panose="020B0604020202020204" pitchFamily="34" charset="0"/>
              <a:buNone/>
            </a:pPr>
            <a:r>
              <a:rPr lang="en-US" sz="1400"/>
              <a:t>This presentation and its contents are property of Boehringer Ingelheim and are, inter alia, protected by copyright law. Complete or partial passing on to third parties as well as copying, reproduction, publication or any other use by third parties is not permitted.</a:t>
            </a:r>
            <a:endParaRPr lang="en-US" sz="1400" dirty="0"/>
          </a:p>
        </p:txBody>
      </p:sp>
      <p:sp>
        <p:nvSpPr>
          <p:cNvPr id="10" name="Inhaltsplatzhalter 18">
            <a:extLst>
              <a:ext uri="{FF2B5EF4-FFF2-40B4-BE49-F238E27FC236}">
                <a16:creationId xmlns:a16="http://schemas.microsoft.com/office/drawing/2014/main" id="{7FF0A3E9-BBDF-2079-1E3B-71A2C0AF8B14}"/>
              </a:ext>
            </a:extLst>
          </p:cNvPr>
          <p:cNvSpPr txBox="1">
            <a:spLocks/>
          </p:cNvSpPr>
          <p:nvPr userDrawn="1"/>
        </p:nvSpPr>
        <p:spPr bwMode="gray">
          <a:xfrm>
            <a:off x="475503" y="5697252"/>
            <a:ext cx="8892000" cy="252698"/>
          </a:xfrm>
          <a:prstGeom prst="rect">
            <a:avLst/>
          </a:prstGeom>
        </p:spPr>
        <p:txBody>
          <a:bodyPr vert="horz" lIns="0" tIns="0" rIns="0" bIns="0" rtlCol="0">
            <a:noAutofit/>
          </a:bodyPr>
          <a:lstStyle>
            <a:lvl1pPr marL="216000" indent="-216000" algn="l" defTabSz="914400" rtl="0" eaLnBrk="1" latinLnBrk="0" hangingPunct="1">
              <a:lnSpc>
                <a:spcPct val="110000"/>
              </a:lnSpc>
              <a:spcBef>
                <a:spcPts val="0"/>
              </a:spcBef>
              <a:spcAft>
                <a:spcPts val="600"/>
              </a:spcAft>
              <a:buFont typeface="Arial" panose="020B0604020202020204" pitchFamily="34" charset="0"/>
              <a:buChar char="•"/>
              <a:defRPr sz="1600" b="0" kern="1200">
                <a:solidFill>
                  <a:schemeClr val="tx1"/>
                </a:solidFill>
                <a:latin typeface="+mn-lt"/>
                <a:ea typeface="+mn-ea"/>
                <a:cs typeface="+mn-cs"/>
              </a:defRPr>
            </a:lvl1pPr>
            <a:lvl2pPr marL="432000" indent="-216000" algn="l" defTabSz="914400" rtl="0" eaLnBrk="1" latinLnBrk="0" hangingPunct="1">
              <a:lnSpc>
                <a:spcPct val="11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2pPr>
            <a:lvl3pPr marL="576000" indent="-216000" algn="l" defTabSz="914400" rtl="0" eaLnBrk="1" latinLnBrk="0" hangingPunct="1">
              <a:lnSpc>
                <a:spcPct val="11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792000" indent="-216000" algn="l" defTabSz="914400" rtl="0" eaLnBrk="1" latinLnBrk="0" hangingPunct="1">
              <a:lnSpc>
                <a:spcPct val="11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144000" indent="-144000" algn="l" defTabSz="914400" rtl="0" eaLnBrk="1" latinLnBrk="0" hangingPunct="1">
              <a:lnSpc>
                <a:spcPct val="11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5pPr>
            <a:lvl6pPr marL="288000" indent="-142875" algn="l" defTabSz="914400" rtl="0" eaLnBrk="1" latinLnBrk="0" hangingPunct="1">
              <a:lnSpc>
                <a:spcPct val="11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6pPr>
            <a:lvl7pPr marL="432000" indent="-144000" algn="l" defTabSz="914400" rtl="0" eaLnBrk="1" latinLnBrk="0" hangingPunct="1">
              <a:lnSpc>
                <a:spcPct val="11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7pPr>
            <a:lvl8pPr marL="576000" indent="-144000" algn="l" defTabSz="914400" rtl="0" eaLnBrk="1" latinLnBrk="0" hangingPunct="1">
              <a:lnSpc>
                <a:spcPct val="11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8pPr>
            <a:lvl9pPr marL="576000" indent="-144000" algn="l" defTabSz="914400" rtl="0" eaLnBrk="1" latinLnBrk="0" hangingPunct="1">
              <a:lnSpc>
                <a:spcPct val="11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9pPr>
          </a:lstStyle>
          <a:p>
            <a:pPr marL="0" indent="0">
              <a:buFont typeface="Arial" panose="020B0604020202020204" pitchFamily="34" charset="0"/>
              <a:buNone/>
            </a:pPr>
            <a:r>
              <a:rPr lang="en-US" sz="1400" dirty="0"/>
              <a:t> </a:t>
            </a:r>
          </a:p>
        </p:txBody>
      </p:sp>
      <p:sp>
        <p:nvSpPr>
          <p:cNvPr id="11" name="Inhaltsplatzhalter 18">
            <a:extLst>
              <a:ext uri="{FF2B5EF4-FFF2-40B4-BE49-F238E27FC236}">
                <a16:creationId xmlns:a16="http://schemas.microsoft.com/office/drawing/2014/main" id="{74AA0B8D-5EC8-118E-FABE-831281106603}"/>
              </a:ext>
            </a:extLst>
          </p:cNvPr>
          <p:cNvSpPr txBox="1">
            <a:spLocks/>
          </p:cNvSpPr>
          <p:nvPr userDrawn="1"/>
        </p:nvSpPr>
        <p:spPr bwMode="gray">
          <a:xfrm>
            <a:off x="475503" y="1412875"/>
            <a:ext cx="5436555" cy="180020"/>
          </a:xfrm>
          <a:prstGeom prst="rect">
            <a:avLst/>
          </a:prstGeom>
        </p:spPr>
        <p:txBody>
          <a:bodyPr vert="horz" lIns="0" tIns="0" rIns="0" bIns="0" rtlCol="0" anchor="b" anchorCtr="0">
            <a:noAutofit/>
          </a:bodyPr>
          <a:lstStyle>
            <a:lvl1pPr marL="216000" indent="-216000" algn="l" defTabSz="914400" rtl="0" eaLnBrk="1" latinLnBrk="0" hangingPunct="1">
              <a:lnSpc>
                <a:spcPct val="110000"/>
              </a:lnSpc>
              <a:spcBef>
                <a:spcPts val="0"/>
              </a:spcBef>
              <a:spcAft>
                <a:spcPts val="600"/>
              </a:spcAft>
              <a:buFont typeface="Arial" panose="020B0604020202020204" pitchFamily="34" charset="0"/>
              <a:buChar char="•"/>
              <a:defRPr sz="1600" b="0" kern="1200">
                <a:solidFill>
                  <a:schemeClr val="tx1"/>
                </a:solidFill>
                <a:latin typeface="+mn-lt"/>
                <a:ea typeface="+mn-ea"/>
                <a:cs typeface="+mn-cs"/>
              </a:defRPr>
            </a:lvl1pPr>
            <a:lvl2pPr marL="432000" indent="-216000" algn="l" defTabSz="914400" rtl="0" eaLnBrk="1" latinLnBrk="0" hangingPunct="1">
              <a:lnSpc>
                <a:spcPct val="11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2pPr>
            <a:lvl3pPr marL="576000" indent="-216000" algn="l" defTabSz="914400" rtl="0" eaLnBrk="1" latinLnBrk="0" hangingPunct="1">
              <a:lnSpc>
                <a:spcPct val="11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792000" indent="-216000" algn="l" defTabSz="914400" rtl="0" eaLnBrk="1" latinLnBrk="0" hangingPunct="1">
              <a:lnSpc>
                <a:spcPct val="11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144000" indent="-144000" algn="l" defTabSz="914400" rtl="0" eaLnBrk="1" latinLnBrk="0" hangingPunct="1">
              <a:lnSpc>
                <a:spcPct val="11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5pPr>
            <a:lvl6pPr marL="288000" indent="-142875" algn="l" defTabSz="914400" rtl="0" eaLnBrk="1" latinLnBrk="0" hangingPunct="1">
              <a:lnSpc>
                <a:spcPct val="11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6pPr>
            <a:lvl7pPr marL="432000" indent="-144000" algn="l" defTabSz="914400" rtl="0" eaLnBrk="1" latinLnBrk="0" hangingPunct="1">
              <a:lnSpc>
                <a:spcPct val="11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7pPr>
            <a:lvl8pPr marL="576000" indent="-144000" algn="l" defTabSz="914400" rtl="0" eaLnBrk="1" latinLnBrk="0" hangingPunct="1">
              <a:lnSpc>
                <a:spcPct val="11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8pPr>
            <a:lvl9pPr marL="576000" indent="-144000" algn="l" defTabSz="914400" rtl="0" eaLnBrk="1" latinLnBrk="0" hangingPunct="1">
              <a:lnSpc>
                <a:spcPct val="11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9pPr>
          </a:lstStyle>
          <a:p>
            <a:pPr marL="0" indent="0" algn="l">
              <a:buFont typeface="Arial" panose="020B0604020202020204" pitchFamily="34" charset="0"/>
              <a:buNone/>
            </a:pPr>
            <a:r>
              <a:rPr lang="en-US" sz="900" dirty="0"/>
              <a:t>© </a:t>
            </a:r>
            <a:fld id="{2F99CDBD-C73A-474F-91D2-EC8081FF32A1}" type="datetimeyyyy">
              <a:rPr lang="en-US" sz="900" smtClean="0"/>
              <a:t>2025</a:t>
            </a:fld>
            <a:r>
              <a:rPr lang="en-US" sz="900" dirty="0"/>
              <a:t> Boehringer Ingelheim International GmbH. All rights reserved.</a:t>
            </a:r>
          </a:p>
        </p:txBody>
      </p:sp>
    </p:spTree>
    <p:extLst>
      <p:ext uri="{BB962C8B-B14F-4D97-AF65-F5344CB8AC3E}">
        <p14:creationId xmlns:p14="http://schemas.microsoft.com/office/powerpoint/2010/main" val="258799097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23638-5289-3769-4087-28B49FEA53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C4AD8B-EB04-A63F-D36B-120CBE6E20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5B7970-DA23-9962-2DCF-64553F9C32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B886635-577B-376C-F54A-4D6DDC4452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431DA2-C5F9-E6D6-DED6-0DD5B85D4E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986F79-163C-0CA1-5521-6FA52843A958}"/>
              </a:ext>
            </a:extLst>
          </p:cNvPr>
          <p:cNvSpPr>
            <a:spLocks noGrp="1"/>
          </p:cNvSpPr>
          <p:nvPr>
            <p:ph type="dt" sz="half" idx="10"/>
          </p:nvPr>
        </p:nvSpPr>
        <p:spPr/>
        <p:txBody>
          <a:bodyPr/>
          <a:lstStyle/>
          <a:p>
            <a:fld id="{71889913-2D38-4E0C-9D77-377050DD4639}" type="datetimeFigureOut">
              <a:rPr lang="en-US" smtClean="0"/>
              <a:t>2025-01-27</a:t>
            </a:fld>
            <a:endParaRPr lang="en-US"/>
          </a:p>
        </p:txBody>
      </p:sp>
      <p:sp>
        <p:nvSpPr>
          <p:cNvPr id="8" name="Footer Placeholder 7">
            <a:extLst>
              <a:ext uri="{FF2B5EF4-FFF2-40B4-BE49-F238E27FC236}">
                <a16:creationId xmlns:a16="http://schemas.microsoft.com/office/drawing/2014/main" id="{2181EB90-F5F0-1ADC-1CD1-5727116B7D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6E5B862-C577-F787-AADC-1C4C64D1301A}"/>
              </a:ext>
            </a:extLst>
          </p:cNvPr>
          <p:cNvSpPr>
            <a:spLocks noGrp="1"/>
          </p:cNvSpPr>
          <p:nvPr>
            <p:ph type="sldNum" sz="quarter" idx="12"/>
          </p:nvPr>
        </p:nvSpPr>
        <p:spPr/>
        <p:txBody>
          <a:bodyPr/>
          <a:lstStyle/>
          <a:p>
            <a:fld id="{92D984FD-E43A-44DB-BCEB-7BC4530CEC5F}" type="slidenum">
              <a:rPr lang="en-US" smtClean="0"/>
              <a:t>‹#›</a:t>
            </a:fld>
            <a:endParaRPr lang="en-US"/>
          </a:p>
        </p:txBody>
      </p:sp>
    </p:spTree>
    <p:extLst>
      <p:ext uri="{BB962C8B-B14F-4D97-AF65-F5344CB8AC3E}">
        <p14:creationId xmlns:p14="http://schemas.microsoft.com/office/powerpoint/2010/main" val="1281083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F04B0-E80D-A52E-7194-531F8B8E7D2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7FE7F97-87AD-0780-F7F7-7856EB5E0D68}"/>
              </a:ext>
            </a:extLst>
          </p:cNvPr>
          <p:cNvSpPr>
            <a:spLocks noGrp="1"/>
          </p:cNvSpPr>
          <p:nvPr>
            <p:ph type="dt" sz="half" idx="10"/>
          </p:nvPr>
        </p:nvSpPr>
        <p:spPr/>
        <p:txBody>
          <a:bodyPr/>
          <a:lstStyle/>
          <a:p>
            <a:fld id="{71889913-2D38-4E0C-9D77-377050DD4639}" type="datetimeFigureOut">
              <a:rPr lang="en-US" smtClean="0"/>
              <a:t>2025-01-27</a:t>
            </a:fld>
            <a:endParaRPr lang="en-US"/>
          </a:p>
        </p:txBody>
      </p:sp>
      <p:sp>
        <p:nvSpPr>
          <p:cNvPr id="4" name="Footer Placeholder 3">
            <a:extLst>
              <a:ext uri="{FF2B5EF4-FFF2-40B4-BE49-F238E27FC236}">
                <a16:creationId xmlns:a16="http://schemas.microsoft.com/office/drawing/2014/main" id="{240A3CB8-585B-FBBF-649A-C6CEA3375D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C24886-789B-DD7C-7A8F-AC54C1AB1F1D}"/>
              </a:ext>
            </a:extLst>
          </p:cNvPr>
          <p:cNvSpPr>
            <a:spLocks noGrp="1"/>
          </p:cNvSpPr>
          <p:nvPr>
            <p:ph type="sldNum" sz="quarter" idx="12"/>
          </p:nvPr>
        </p:nvSpPr>
        <p:spPr/>
        <p:txBody>
          <a:bodyPr/>
          <a:lstStyle/>
          <a:p>
            <a:fld id="{92D984FD-E43A-44DB-BCEB-7BC4530CEC5F}" type="slidenum">
              <a:rPr lang="en-US" smtClean="0"/>
              <a:t>‹#›</a:t>
            </a:fld>
            <a:endParaRPr lang="en-US"/>
          </a:p>
        </p:txBody>
      </p:sp>
    </p:spTree>
    <p:extLst>
      <p:ext uri="{BB962C8B-B14F-4D97-AF65-F5344CB8AC3E}">
        <p14:creationId xmlns:p14="http://schemas.microsoft.com/office/powerpoint/2010/main" val="770604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C3468A-5185-0734-12F9-FEE6D4CC1A53}"/>
              </a:ext>
            </a:extLst>
          </p:cNvPr>
          <p:cNvSpPr>
            <a:spLocks noGrp="1"/>
          </p:cNvSpPr>
          <p:nvPr>
            <p:ph type="dt" sz="half" idx="10"/>
          </p:nvPr>
        </p:nvSpPr>
        <p:spPr/>
        <p:txBody>
          <a:bodyPr/>
          <a:lstStyle/>
          <a:p>
            <a:fld id="{71889913-2D38-4E0C-9D77-377050DD4639}" type="datetimeFigureOut">
              <a:rPr lang="en-US" smtClean="0"/>
              <a:t>2025-01-27</a:t>
            </a:fld>
            <a:endParaRPr lang="en-US"/>
          </a:p>
        </p:txBody>
      </p:sp>
      <p:sp>
        <p:nvSpPr>
          <p:cNvPr id="3" name="Footer Placeholder 2">
            <a:extLst>
              <a:ext uri="{FF2B5EF4-FFF2-40B4-BE49-F238E27FC236}">
                <a16:creationId xmlns:a16="http://schemas.microsoft.com/office/drawing/2014/main" id="{EE570FD6-1D9E-C3EF-7DFB-30C7420FEC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9503C23-7517-FB45-5798-0B466FF23185}"/>
              </a:ext>
            </a:extLst>
          </p:cNvPr>
          <p:cNvSpPr>
            <a:spLocks noGrp="1"/>
          </p:cNvSpPr>
          <p:nvPr>
            <p:ph type="sldNum" sz="quarter" idx="12"/>
          </p:nvPr>
        </p:nvSpPr>
        <p:spPr/>
        <p:txBody>
          <a:bodyPr/>
          <a:lstStyle/>
          <a:p>
            <a:fld id="{92D984FD-E43A-44DB-BCEB-7BC4530CEC5F}" type="slidenum">
              <a:rPr lang="en-US" smtClean="0"/>
              <a:t>‹#›</a:t>
            </a:fld>
            <a:endParaRPr lang="en-US"/>
          </a:p>
        </p:txBody>
      </p:sp>
    </p:spTree>
    <p:extLst>
      <p:ext uri="{BB962C8B-B14F-4D97-AF65-F5344CB8AC3E}">
        <p14:creationId xmlns:p14="http://schemas.microsoft.com/office/powerpoint/2010/main" val="3564447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A1DBE-1716-8297-45EE-43EB77D14C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CD91E3E-97B6-42E6-260E-4EA966113D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44F95BF-4F8A-CAFC-0E1B-5EB1BF03D4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F6291D-5C98-2339-57EA-91184792DFE1}"/>
              </a:ext>
            </a:extLst>
          </p:cNvPr>
          <p:cNvSpPr>
            <a:spLocks noGrp="1"/>
          </p:cNvSpPr>
          <p:nvPr>
            <p:ph type="dt" sz="half" idx="10"/>
          </p:nvPr>
        </p:nvSpPr>
        <p:spPr/>
        <p:txBody>
          <a:bodyPr/>
          <a:lstStyle/>
          <a:p>
            <a:fld id="{71889913-2D38-4E0C-9D77-377050DD4639}" type="datetimeFigureOut">
              <a:rPr lang="en-US" smtClean="0"/>
              <a:t>2025-01-27</a:t>
            </a:fld>
            <a:endParaRPr lang="en-US"/>
          </a:p>
        </p:txBody>
      </p:sp>
      <p:sp>
        <p:nvSpPr>
          <p:cNvPr id="6" name="Footer Placeholder 5">
            <a:extLst>
              <a:ext uri="{FF2B5EF4-FFF2-40B4-BE49-F238E27FC236}">
                <a16:creationId xmlns:a16="http://schemas.microsoft.com/office/drawing/2014/main" id="{14EDC619-A4EA-BA5F-6800-B0363BC763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3AE324-E10E-1D16-E31F-E9289442B6AF}"/>
              </a:ext>
            </a:extLst>
          </p:cNvPr>
          <p:cNvSpPr>
            <a:spLocks noGrp="1"/>
          </p:cNvSpPr>
          <p:nvPr>
            <p:ph type="sldNum" sz="quarter" idx="12"/>
          </p:nvPr>
        </p:nvSpPr>
        <p:spPr/>
        <p:txBody>
          <a:bodyPr/>
          <a:lstStyle/>
          <a:p>
            <a:fld id="{92D984FD-E43A-44DB-BCEB-7BC4530CEC5F}" type="slidenum">
              <a:rPr lang="en-US" smtClean="0"/>
              <a:t>‹#›</a:t>
            </a:fld>
            <a:endParaRPr lang="en-US"/>
          </a:p>
        </p:txBody>
      </p:sp>
    </p:spTree>
    <p:extLst>
      <p:ext uri="{BB962C8B-B14F-4D97-AF65-F5344CB8AC3E}">
        <p14:creationId xmlns:p14="http://schemas.microsoft.com/office/powerpoint/2010/main" val="3945771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B5C2E-956C-5517-CAEA-B38EFD0AE3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0F8B9B-6484-3363-7D9D-D5B6C13295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AAB17D-B06C-92E0-DCB4-128FC3771A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34FD45-C21F-F213-7DD5-DBC88F48130F}"/>
              </a:ext>
            </a:extLst>
          </p:cNvPr>
          <p:cNvSpPr>
            <a:spLocks noGrp="1"/>
          </p:cNvSpPr>
          <p:nvPr>
            <p:ph type="dt" sz="half" idx="10"/>
          </p:nvPr>
        </p:nvSpPr>
        <p:spPr/>
        <p:txBody>
          <a:bodyPr/>
          <a:lstStyle/>
          <a:p>
            <a:fld id="{71889913-2D38-4E0C-9D77-377050DD4639}" type="datetimeFigureOut">
              <a:rPr lang="en-US" smtClean="0"/>
              <a:t>2025-01-27</a:t>
            </a:fld>
            <a:endParaRPr lang="en-US"/>
          </a:p>
        </p:txBody>
      </p:sp>
      <p:sp>
        <p:nvSpPr>
          <p:cNvPr id="6" name="Footer Placeholder 5">
            <a:extLst>
              <a:ext uri="{FF2B5EF4-FFF2-40B4-BE49-F238E27FC236}">
                <a16:creationId xmlns:a16="http://schemas.microsoft.com/office/drawing/2014/main" id="{A78D85E2-0375-F7D7-0A21-6BAB242D74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6E3ED2-D3AD-82F1-6DB2-6BB35F1DD229}"/>
              </a:ext>
            </a:extLst>
          </p:cNvPr>
          <p:cNvSpPr>
            <a:spLocks noGrp="1"/>
          </p:cNvSpPr>
          <p:nvPr>
            <p:ph type="sldNum" sz="quarter" idx="12"/>
          </p:nvPr>
        </p:nvSpPr>
        <p:spPr/>
        <p:txBody>
          <a:bodyPr/>
          <a:lstStyle/>
          <a:p>
            <a:fld id="{92D984FD-E43A-44DB-BCEB-7BC4530CEC5F}" type="slidenum">
              <a:rPr lang="en-US" smtClean="0"/>
              <a:t>‹#›</a:t>
            </a:fld>
            <a:endParaRPr lang="en-US"/>
          </a:p>
        </p:txBody>
      </p:sp>
    </p:spTree>
    <p:extLst>
      <p:ext uri="{BB962C8B-B14F-4D97-AF65-F5344CB8AC3E}">
        <p14:creationId xmlns:p14="http://schemas.microsoft.com/office/powerpoint/2010/main" val="3054899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34" Type="http://schemas.openxmlformats.org/officeDocument/2006/relationships/theme" Target="../theme/theme2.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33" Type="http://schemas.openxmlformats.org/officeDocument/2006/relationships/slideLayout" Target="../slideLayouts/slideLayout45.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29" Type="http://schemas.openxmlformats.org/officeDocument/2006/relationships/slideLayout" Target="../slideLayouts/slideLayout41.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32" Type="http://schemas.openxmlformats.org/officeDocument/2006/relationships/slideLayout" Target="../slideLayouts/slideLayout44.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slideLayout" Target="../slideLayouts/slideLayout40.xml"/><Relationship Id="rId36" Type="http://schemas.openxmlformats.org/officeDocument/2006/relationships/image" Target="../media/image2.svg"/><Relationship Id="rId10" Type="http://schemas.openxmlformats.org/officeDocument/2006/relationships/slideLayout" Target="../slideLayouts/slideLayout22.xml"/><Relationship Id="rId19" Type="http://schemas.openxmlformats.org/officeDocument/2006/relationships/slideLayout" Target="../slideLayouts/slideLayout31.xml"/><Relationship Id="rId31" Type="http://schemas.openxmlformats.org/officeDocument/2006/relationships/slideLayout" Target="../slideLayouts/slideLayout43.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slideLayout" Target="../slideLayouts/slideLayout39.xml"/><Relationship Id="rId30" Type="http://schemas.openxmlformats.org/officeDocument/2006/relationships/slideLayout" Target="../slideLayouts/slideLayout42.xml"/><Relationship Id="rId35"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FA8FA6-2C6D-096B-8840-7042E5B487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309EDE-B52B-FB6A-10CD-A44A039F27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B4205F-5F85-B345-304B-016299AD85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889913-2D38-4E0C-9D77-377050DD4639}" type="datetimeFigureOut">
              <a:rPr lang="en-US" smtClean="0"/>
              <a:t>2025-01-27</a:t>
            </a:fld>
            <a:endParaRPr lang="en-US"/>
          </a:p>
        </p:txBody>
      </p:sp>
      <p:sp>
        <p:nvSpPr>
          <p:cNvPr id="5" name="Footer Placeholder 4">
            <a:extLst>
              <a:ext uri="{FF2B5EF4-FFF2-40B4-BE49-F238E27FC236}">
                <a16:creationId xmlns:a16="http://schemas.microsoft.com/office/drawing/2014/main" id="{3CA82E3C-0FF9-3537-4DEC-25AA193A6C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B0E69B5-4D4E-D532-6CDE-869AE84D69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D984FD-E43A-44DB-BCEB-7BC4530CEC5F}" type="slidenum">
              <a:rPr lang="en-US" smtClean="0"/>
              <a:t>‹#›</a:t>
            </a:fld>
            <a:endParaRPr lang="en-US"/>
          </a:p>
        </p:txBody>
      </p:sp>
    </p:spTree>
    <p:extLst>
      <p:ext uri="{BB962C8B-B14F-4D97-AF65-F5344CB8AC3E}">
        <p14:creationId xmlns:p14="http://schemas.microsoft.com/office/powerpoint/2010/main" val="3773794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bwMode="gray">
          <a:xfrm>
            <a:off x="479424" y="477000"/>
            <a:ext cx="11233151" cy="720000"/>
          </a:xfrm>
          <a:prstGeom prst="rect">
            <a:avLst/>
          </a:prstGeom>
        </p:spPr>
        <p:txBody>
          <a:bodyPr vert="horz" lIns="0" tIns="0" rIns="0" bIns="0" rtlCol="0" anchor="t">
            <a:noAutofit/>
          </a:bodyPr>
          <a:lstStyle/>
          <a:p>
            <a:r>
              <a:rPr lang="en-US" dirty="0"/>
              <a:t>Add Title</a:t>
            </a:r>
          </a:p>
        </p:txBody>
      </p:sp>
      <p:sp>
        <p:nvSpPr>
          <p:cNvPr id="3" name="Textplatzhalter 2"/>
          <p:cNvSpPr>
            <a:spLocks noGrp="1"/>
          </p:cNvSpPr>
          <p:nvPr>
            <p:ph type="body" idx="1"/>
          </p:nvPr>
        </p:nvSpPr>
        <p:spPr bwMode="gray">
          <a:xfrm>
            <a:off x="479473" y="1413280"/>
            <a:ext cx="11233151" cy="4536000"/>
          </a:xfrm>
          <a:prstGeom prst="rect">
            <a:avLst/>
          </a:prstGeom>
        </p:spPr>
        <p:txBody>
          <a:bodyPr vert="horz" lIns="0" tIns="0" rIns="0" bIns="0" rtlCol="0">
            <a:noAutofit/>
          </a:bodyPr>
          <a:lstStyle/>
          <a:p>
            <a:pPr lvl="0"/>
            <a:r>
              <a:rPr lang="en-US" dirty="0"/>
              <a:t>Edit text by clicking. Use the "Increase/decrease list level" buttons on the Start tab to switch between the set up text levels. For an optional subheading, set the text in bold.</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5" name="Fußzeilenplatzhalter 4"/>
          <p:cNvSpPr>
            <a:spLocks noGrp="1"/>
          </p:cNvSpPr>
          <p:nvPr>
            <p:ph type="ftr" sz="quarter" idx="3"/>
          </p:nvPr>
        </p:nvSpPr>
        <p:spPr bwMode="gray">
          <a:xfrm>
            <a:off x="6312024" y="6246836"/>
            <a:ext cx="5040560" cy="288000"/>
          </a:xfrm>
          <a:prstGeom prst="rect">
            <a:avLst/>
          </a:prstGeom>
        </p:spPr>
        <p:txBody>
          <a:bodyPr vert="horz" lIns="0" tIns="0" rIns="0" bIns="0" rtlCol="0" anchor="b">
            <a:noAutofit/>
          </a:bodyPr>
          <a:lstStyle>
            <a:lvl1pPr marL="0" indent="0" algn="r">
              <a:spcAft>
                <a:spcPts val="300"/>
              </a:spcAft>
              <a:defRPr sz="800">
                <a:solidFill>
                  <a:schemeClr val="bg2"/>
                </a:solidFill>
              </a:defRPr>
            </a:lvl1pPr>
            <a:lvl2pPr marL="0" indent="0" algn="l">
              <a:defRPr sz="800"/>
            </a:lvl2pPr>
            <a:lvl3pPr marL="0" indent="0" algn="l">
              <a:defRPr sz="800"/>
            </a:lvl3pPr>
            <a:lvl4pPr marL="0" indent="0" algn="l">
              <a:defRPr sz="800"/>
            </a:lvl4pPr>
            <a:lvl5pPr marL="0" indent="0" algn="l">
              <a:defRPr sz="800"/>
            </a:lvl5pPr>
            <a:lvl6pPr marL="0" indent="0" algn="l">
              <a:defRPr sz="800"/>
            </a:lvl6pPr>
            <a:lvl7pPr marL="0" indent="0" algn="l">
              <a:defRPr sz="800"/>
            </a:lvl7pPr>
            <a:lvl8pPr marL="0" indent="0" algn="l">
              <a:defRPr sz="800"/>
            </a:lvl8pPr>
            <a:lvl9pPr marL="0" indent="0" algn="l">
              <a:defRPr sz="800"/>
            </a:lvl9pPr>
          </a:lstStyle>
          <a:p>
            <a:r>
              <a:rPr lang="en-US"/>
              <a:t>DSO Live Demo   |    ONLY FOR INTERNAL USE</a:t>
            </a:r>
            <a:endParaRPr lang="en-US" dirty="0"/>
          </a:p>
        </p:txBody>
      </p:sp>
      <p:sp>
        <p:nvSpPr>
          <p:cNvPr id="6" name="Foliennummernplatzhalter 5"/>
          <p:cNvSpPr>
            <a:spLocks noGrp="1"/>
          </p:cNvSpPr>
          <p:nvPr>
            <p:ph type="sldNum" sz="quarter" idx="4"/>
          </p:nvPr>
        </p:nvSpPr>
        <p:spPr bwMode="gray">
          <a:xfrm>
            <a:off x="11424592" y="6246836"/>
            <a:ext cx="288000" cy="288000"/>
          </a:xfrm>
          <a:prstGeom prst="rect">
            <a:avLst/>
          </a:prstGeom>
        </p:spPr>
        <p:txBody>
          <a:bodyPr vert="horz" lIns="0" tIns="0" rIns="0" bIns="0" rtlCol="0" anchor="b">
            <a:noAutofit/>
          </a:bodyPr>
          <a:lstStyle>
            <a:lvl1pPr algn="r">
              <a:defRPr sz="800">
                <a:solidFill>
                  <a:schemeClr val="bg2"/>
                </a:solidFill>
              </a:defRPr>
            </a:lvl1pPr>
          </a:lstStyle>
          <a:p>
            <a:fld id="{DF4E8F9F-5B1F-4F5B-BE49-3245D8C18D9F}" type="slidenum">
              <a:rPr lang="en-US" smtClean="0"/>
              <a:pPr/>
              <a:t>‹#›</a:t>
            </a:fld>
            <a:endParaRPr lang="en-US" dirty="0"/>
          </a:p>
        </p:txBody>
      </p:sp>
      <p:grpSp>
        <p:nvGrpSpPr>
          <p:cNvPr id="2082" name="Gruppieren 2081">
            <a:extLst>
              <a:ext uri="{FF2B5EF4-FFF2-40B4-BE49-F238E27FC236}">
                <a16:creationId xmlns:a16="http://schemas.microsoft.com/office/drawing/2014/main" id="{541D1760-5727-61F0-8478-5E672791C3A5}"/>
              </a:ext>
            </a:extLst>
          </p:cNvPr>
          <p:cNvGrpSpPr/>
          <p:nvPr userDrawn="1"/>
        </p:nvGrpSpPr>
        <p:grpSpPr bwMode="gray">
          <a:xfrm>
            <a:off x="480000" y="-171400"/>
            <a:ext cx="11232624" cy="72000"/>
            <a:chOff x="480000" y="-171400"/>
            <a:chExt cx="11232624" cy="72000"/>
          </a:xfrm>
        </p:grpSpPr>
        <p:cxnSp>
          <p:nvCxnSpPr>
            <p:cNvPr id="13" name="Gerader Verbinder 12"/>
            <p:cNvCxnSpPr/>
            <p:nvPr userDrawn="1"/>
          </p:nvCxnSpPr>
          <p:spPr bwMode="gray">
            <a:xfrm>
              <a:off x="480000" y="-171400"/>
              <a:ext cx="0" cy="72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Gerader Verbinder 13"/>
            <p:cNvCxnSpPr>
              <a:cxnSpLocks/>
            </p:cNvCxnSpPr>
            <p:nvPr userDrawn="1"/>
          </p:nvCxnSpPr>
          <p:spPr bwMode="gray">
            <a:xfrm>
              <a:off x="4043376" y="-171400"/>
              <a:ext cx="0" cy="72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Gerader Verbinder 14"/>
            <p:cNvCxnSpPr>
              <a:cxnSpLocks/>
            </p:cNvCxnSpPr>
            <p:nvPr userDrawn="1"/>
          </p:nvCxnSpPr>
          <p:spPr bwMode="gray">
            <a:xfrm>
              <a:off x="4331688" y="-171400"/>
              <a:ext cx="0" cy="72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Gerader Verbinder 15"/>
            <p:cNvCxnSpPr/>
            <p:nvPr userDrawn="1"/>
          </p:nvCxnSpPr>
          <p:spPr bwMode="gray">
            <a:xfrm>
              <a:off x="5952000" y="-171400"/>
              <a:ext cx="0" cy="72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Gerader Verbinder 16"/>
            <p:cNvCxnSpPr/>
            <p:nvPr userDrawn="1"/>
          </p:nvCxnSpPr>
          <p:spPr bwMode="gray">
            <a:xfrm>
              <a:off x="6240000" y="-171400"/>
              <a:ext cx="0" cy="72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Gerader Verbinder 17"/>
            <p:cNvCxnSpPr>
              <a:cxnSpLocks/>
            </p:cNvCxnSpPr>
            <p:nvPr userDrawn="1"/>
          </p:nvCxnSpPr>
          <p:spPr bwMode="gray">
            <a:xfrm>
              <a:off x="7859688" y="-171400"/>
              <a:ext cx="0" cy="72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Gerader Verbinder 18"/>
            <p:cNvCxnSpPr>
              <a:cxnSpLocks/>
            </p:cNvCxnSpPr>
            <p:nvPr userDrawn="1"/>
          </p:nvCxnSpPr>
          <p:spPr bwMode="gray">
            <a:xfrm>
              <a:off x="8148000" y="-171400"/>
              <a:ext cx="0" cy="72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Gerader Verbinder 19"/>
            <p:cNvCxnSpPr/>
            <p:nvPr userDrawn="1"/>
          </p:nvCxnSpPr>
          <p:spPr bwMode="gray">
            <a:xfrm>
              <a:off x="11712624" y="-171400"/>
              <a:ext cx="0" cy="72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5" name="Gruppieren 24"/>
          <p:cNvGrpSpPr/>
          <p:nvPr userDrawn="1"/>
        </p:nvGrpSpPr>
        <p:grpSpPr bwMode="gray">
          <a:xfrm>
            <a:off x="-168688" y="1413000"/>
            <a:ext cx="72000" cy="4536000"/>
            <a:chOff x="-456728" y="1628800"/>
            <a:chExt cx="216000" cy="4536504"/>
          </a:xfrm>
        </p:grpSpPr>
        <p:cxnSp>
          <p:nvCxnSpPr>
            <p:cNvPr id="23" name="Gerader Verbinder 22"/>
            <p:cNvCxnSpPr/>
            <p:nvPr userDrawn="1"/>
          </p:nvCxnSpPr>
          <p:spPr bwMode="gray">
            <a:xfrm>
              <a:off x="-456728" y="1628800"/>
              <a:ext cx="21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Gerader Verbinder 23"/>
            <p:cNvCxnSpPr/>
            <p:nvPr userDrawn="1"/>
          </p:nvCxnSpPr>
          <p:spPr bwMode="gray">
            <a:xfrm>
              <a:off x="-456728" y="6165304"/>
              <a:ext cx="21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2069" name="Grafik 2068">
            <a:extLst>
              <a:ext uri="{FF2B5EF4-FFF2-40B4-BE49-F238E27FC236}">
                <a16:creationId xmlns:a16="http://schemas.microsoft.com/office/drawing/2014/main" id="{F9F7D00D-6B99-C8F0-6093-D3BE62E56953}"/>
              </a:ext>
              <a:ext uri="{C183D7F6-B498-43B3-948B-1728B52AA6E4}">
                <adec:decorative xmlns:adec="http://schemas.microsoft.com/office/drawing/2017/decorative" val="1"/>
              </a:ext>
            </a:extLst>
          </p:cNvPr>
          <p:cNvPicPr>
            <a:picLocks noChangeAspect="1"/>
          </p:cNvPicPr>
          <p:nvPr userDrawn="1"/>
        </p:nvPicPr>
        <p:blipFill>
          <a:blip r:embed="rId35">
            <a:extLst>
              <a:ext uri="{96DAC541-7B7A-43D3-8B79-37D633B846F1}">
                <asvg:svgBlip xmlns:asvg="http://schemas.microsoft.com/office/drawing/2016/SVG/main" r:embed="rId36"/>
              </a:ext>
            </a:extLst>
          </a:blip>
          <a:stretch>
            <a:fillRect/>
          </a:stretch>
        </p:blipFill>
        <p:spPr bwMode="gray">
          <a:xfrm>
            <a:off x="479424" y="6165000"/>
            <a:ext cx="1234800" cy="372727"/>
          </a:xfrm>
          <a:prstGeom prst="rect">
            <a:avLst/>
          </a:prstGeom>
        </p:spPr>
      </p:pic>
    </p:spTree>
    <p:extLst>
      <p:ext uri="{BB962C8B-B14F-4D97-AF65-F5344CB8AC3E}">
        <p14:creationId xmlns:p14="http://schemas.microsoft.com/office/powerpoint/2010/main" val="271322354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Lst>
  <p:hf hdr="0" dt="0"/>
  <p:txStyles>
    <p:titleStyle>
      <a:lvl1pPr algn="l" defTabSz="914400" rtl="0" eaLnBrk="1" latinLnBrk="0" hangingPunct="1">
        <a:lnSpc>
          <a:spcPct val="100000"/>
        </a:lnSpc>
        <a:spcBef>
          <a:spcPct val="0"/>
        </a:spcBef>
        <a:buNone/>
        <a:defRPr sz="2500" b="1" kern="1200">
          <a:solidFill>
            <a:schemeClr val="bg2"/>
          </a:solidFill>
          <a:latin typeface="+mj-lt"/>
          <a:ea typeface="+mj-ea"/>
          <a:cs typeface="+mj-cs"/>
        </a:defRPr>
      </a:lvl1pPr>
    </p:titleStyle>
    <p:bodyStyle>
      <a:lvl1pPr marL="216000" indent="-216000" algn="l" defTabSz="914400" rtl="0" eaLnBrk="1" latinLnBrk="0" hangingPunct="1">
        <a:lnSpc>
          <a:spcPct val="140000"/>
        </a:lnSpc>
        <a:spcBef>
          <a:spcPts val="0"/>
        </a:spcBef>
        <a:spcAft>
          <a:spcPts val="600"/>
        </a:spcAft>
        <a:buFont typeface="Arial" panose="020B0604020202020204" pitchFamily="34" charset="0"/>
        <a:buChar char="•"/>
        <a:defRPr sz="1600" b="0" kern="1200">
          <a:solidFill>
            <a:schemeClr val="tx1"/>
          </a:solidFill>
          <a:latin typeface="+mn-lt"/>
          <a:ea typeface="+mn-ea"/>
          <a:cs typeface="+mn-cs"/>
        </a:defRPr>
      </a:lvl1pPr>
      <a:lvl2pPr marL="432000" indent="-216000" algn="l" defTabSz="914400" rtl="0" eaLnBrk="1" latinLnBrk="0" hangingPunct="1">
        <a:lnSpc>
          <a:spcPct val="14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2pPr>
      <a:lvl3pPr marL="576000" indent="-216000" algn="l" defTabSz="914400" rtl="0" eaLnBrk="1" latinLnBrk="0" hangingPunct="1">
        <a:lnSpc>
          <a:spcPct val="14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792000" indent="-216000" algn="l" defTabSz="914400" rtl="0" eaLnBrk="1" latinLnBrk="0" hangingPunct="1">
        <a:lnSpc>
          <a:spcPct val="14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144000" indent="-144000" algn="l" defTabSz="914400" rtl="0" eaLnBrk="1" latinLnBrk="0" hangingPunct="1">
        <a:lnSpc>
          <a:spcPct val="14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5pPr>
      <a:lvl6pPr marL="288000" indent="-142875" algn="l" defTabSz="914400" rtl="0" eaLnBrk="1" latinLnBrk="0" hangingPunct="1">
        <a:lnSpc>
          <a:spcPct val="14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6pPr>
      <a:lvl7pPr marL="432000" indent="-144000" algn="l" defTabSz="914400" rtl="0" eaLnBrk="1" latinLnBrk="0" hangingPunct="1">
        <a:lnSpc>
          <a:spcPct val="14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7pPr>
      <a:lvl8pPr marL="576000" indent="-144000" algn="l" defTabSz="914400" rtl="0" eaLnBrk="1" latinLnBrk="0" hangingPunct="1">
        <a:lnSpc>
          <a:spcPct val="14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8pPr>
      <a:lvl9pPr marL="576000" indent="-144000" algn="l" defTabSz="914400" rtl="0" eaLnBrk="1" latinLnBrk="0" hangingPunct="1">
        <a:lnSpc>
          <a:spcPct val="14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02">
          <p15:clr>
            <a:srgbClr val="F26B43"/>
          </p15:clr>
        </p15:guide>
        <p15:guide id="2" pos="7378">
          <p15:clr>
            <a:srgbClr val="F26B43"/>
          </p15:clr>
        </p15:guide>
        <p15:guide id="3" orient="horz" pos="890">
          <p15:clr>
            <a:srgbClr val="F26B43"/>
          </p15:clr>
        </p15:guide>
        <p15:guide id="5" orient="horz" pos="300">
          <p15:clr>
            <a:srgbClr val="F26B43"/>
          </p15:clr>
        </p15:guide>
        <p15:guide id="6" orient="horz" pos="3748">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svg"/><Relationship Id="rId2"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21.png"/><Relationship Id="rId11" Type="http://schemas.openxmlformats.org/officeDocument/2006/relationships/image" Target="../media/image26.sv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svg"/></Relationships>
</file>

<file path=ppt/slides/_rels/slide2.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slides/_rels/slide3.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17.png"/><Relationship Id="rId7" Type="http://schemas.openxmlformats.org/officeDocument/2006/relationships/image" Target="../media/image30.sv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29.png"/><Relationship Id="rId11" Type="http://schemas.openxmlformats.org/officeDocument/2006/relationships/image" Target="../media/image34.svg"/><Relationship Id="rId5" Type="http://schemas.openxmlformats.org/officeDocument/2006/relationships/image" Target="../media/image28.sv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svg"/></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36.svg"/><Relationship Id="rId2" Type="http://schemas.openxmlformats.org/officeDocument/2006/relationships/notesSlide" Target="../notesSlides/notesSlide3.xml"/><Relationship Id="rId1" Type="http://schemas.openxmlformats.org/officeDocument/2006/relationships/slideLayout" Target="../slideLayouts/slideLayout23.xml"/><Relationship Id="rId6" Type="http://schemas.openxmlformats.org/officeDocument/2006/relationships/image" Target="../media/image35.png"/><Relationship Id="rId5" Type="http://schemas.openxmlformats.org/officeDocument/2006/relationships/image" Target="../media/image22.sv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descr="&quot;file type dvc&quot; Icon - Download for free – Iconduck">
            <a:extLst>
              <a:ext uri="{FF2B5EF4-FFF2-40B4-BE49-F238E27FC236}">
                <a16:creationId xmlns:a16="http://schemas.microsoft.com/office/drawing/2014/main" id="{A95AA84C-A6F6-9FE4-8E5B-D614AD4AB4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1525" y="1434862"/>
            <a:ext cx="1045140" cy="59809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1337D5A-90DC-4748-E8AB-6E596DE1A3D2}"/>
              </a:ext>
            </a:extLst>
          </p:cNvPr>
          <p:cNvSpPr txBox="1"/>
          <p:nvPr/>
        </p:nvSpPr>
        <p:spPr bwMode="gray">
          <a:xfrm>
            <a:off x="5757509" y="2042385"/>
            <a:ext cx="1872208" cy="492443"/>
          </a:xfrm>
          <a:prstGeom prst="rect">
            <a:avLst/>
          </a:prstGeom>
          <a:noFill/>
        </p:spPr>
        <p:txBody>
          <a:bodyPr wrap="square" lIns="0" tIns="0" rIns="0" bIns="0" rtlCol="0">
            <a:spAutoFit/>
          </a:bodyPr>
          <a:lstStyle/>
          <a:p>
            <a:pPr algn="l"/>
            <a:r>
              <a:rPr lang="en-US" sz="1600" b="1" dirty="0"/>
              <a:t>data</a:t>
            </a:r>
            <a:r>
              <a:rPr lang="en-US" sz="1600" dirty="0"/>
              <a:t> versioning</a:t>
            </a:r>
            <a:br>
              <a:rPr lang="en-US" sz="1600" dirty="0"/>
            </a:br>
            <a:r>
              <a:rPr lang="en-US" sz="1600" b="1" dirty="0"/>
              <a:t>data pipelines</a:t>
            </a:r>
            <a:endParaRPr lang="en-US" sz="1600" dirty="0"/>
          </a:p>
        </p:txBody>
      </p:sp>
      <p:sp>
        <p:nvSpPr>
          <p:cNvPr id="6" name="TextBox 5">
            <a:extLst>
              <a:ext uri="{FF2B5EF4-FFF2-40B4-BE49-F238E27FC236}">
                <a16:creationId xmlns:a16="http://schemas.microsoft.com/office/drawing/2014/main" id="{3C3AC36C-5E02-0E77-6B0A-FED44AD377B6}"/>
              </a:ext>
            </a:extLst>
          </p:cNvPr>
          <p:cNvSpPr txBox="1"/>
          <p:nvPr/>
        </p:nvSpPr>
        <p:spPr bwMode="gray">
          <a:xfrm>
            <a:off x="2279576" y="2032960"/>
            <a:ext cx="1872208" cy="315920"/>
          </a:xfrm>
          <a:prstGeom prst="rect">
            <a:avLst/>
          </a:prstGeom>
          <a:noFill/>
        </p:spPr>
        <p:txBody>
          <a:bodyPr wrap="square" lIns="0" tIns="0" rIns="0" bIns="0" rtlCol="0">
            <a:spAutoFit/>
          </a:bodyPr>
          <a:lstStyle/>
          <a:p>
            <a:pPr algn="l">
              <a:lnSpc>
                <a:spcPct val="140000"/>
              </a:lnSpc>
            </a:pPr>
            <a:r>
              <a:rPr lang="en-US" sz="1600" b="1" dirty="0"/>
              <a:t>code</a:t>
            </a:r>
            <a:r>
              <a:rPr lang="en-US" sz="1600" dirty="0"/>
              <a:t> versioning</a:t>
            </a:r>
          </a:p>
        </p:txBody>
      </p:sp>
      <p:pic>
        <p:nvPicPr>
          <p:cNvPr id="7" name="Picture 2" descr="Git – Wikipedia">
            <a:extLst>
              <a:ext uri="{FF2B5EF4-FFF2-40B4-BE49-F238E27FC236}">
                <a16:creationId xmlns:a16="http://schemas.microsoft.com/office/drawing/2014/main" id="{C7256800-FE00-4593-C58C-2C7AF30C9C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1081" y="1437659"/>
            <a:ext cx="1459797" cy="61000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213A09B-D6B1-3F3E-A0A2-53CF818B269E}"/>
              </a:ext>
            </a:extLst>
          </p:cNvPr>
          <p:cNvSpPr txBox="1"/>
          <p:nvPr/>
        </p:nvSpPr>
        <p:spPr bwMode="gray">
          <a:xfrm>
            <a:off x="3448131" y="2923468"/>
            <a:ext cx="2129590" cy="660630"/>
          </a:xfrm>
          <a:prstGeom prst="rect">
            <a:avLst/>
          </a:prstGeom>
          <a:noFill/>
        </p:spPr>
        <p:txBody>
          <a:bodyPr wrap="square" lIns="0" tIns="0" rIns="0" bIns="0" rtlCol="0">
            <a:spAutoFit/>
          </a:bodyPr>
          <a:lstStyle/>
          <a:p>
            <a:pPr algn="l">
              <a:lnSpc>
                <a:spcPct val="140000"/>
              </a:lnSpc>
            </a:pPr>
            <a:r>
              <a:rPr lang="en-US" sz="1600" b="1" dirty="0"/>
              <a:t>flexible structure</a:t>
            </a:r>
          </a:p>
          <a:p>
            <a:pPr algn="l">
              <a:lnSpc>
                <a:spcPct val="140000"/>
              </a:lnSpc>
            </a:pPr>
            <a:r>
              <a:rPr lang="en-US" sz="1600" dirty="0"/>
              <a:t>and templates</a:t>
            </a:r>
          </a:p>
        </p:txBody>
      </p:sp>
      <p:sp>
        <p:nvSpPr>
          <p:cNvPr id="9" name="TextBox 8">
            <a:extLst>
              <a:ext uri="{FF2B5EF4-FFF2-40B4-BE49-F238E27FC236}">
                <a16:creationId xmlns:a16="http://schemas.microsoft.com/office/drawing/2014/main" id="{E5E6FE5A-8CA2-927C-D5AB-F526EF4870FD}"/>
              </a:ext>
            </a:extLst>
          </p:cNvPr>
          <p:cNvSpPr txBox="1"/>
          <p:nvPr/>
        </p:nvSpPr>
        <p:spPr bwMode="gray">
          <a:xfrm>
            <a:off x="2939320" y="4288879"/>
            <a:ext cx="2187106" cy="660630"/>
          </a:xfrm>
          <a:prstGeom prst="rect">
            <a:avLst/>
          </a:prstGeom>
          <a:noFill/>
        </p:spPr>
        <p:txBody>
          <a:bodyPr wrap="square" lIns="0" tIns="0" rIns="0" bIns="0" rtlCol="0">
            <a:spAutoFit/>
          </a:bodyPr>
          <a:lstStyle/>
          <a:p>
            <a:pPr algn="l">
              <a:lnSpc>
                <a:spcPct val="140000"/>
              </a:lnSpc>
            </a:pPr>
            <a:r>
              <a:rPr lang="en-US" sz="1600" b="1" dirty="0"/>
              <a:t>config management</a:t>
            </a:r>
          </a:p>
          <a:p>
            <a:pPr algn="l">
              <a:lnSpc>
                <a:spcPct val="140000"/>
              </a:lnSpc>
            </a:pPr>
            <a:endParaRPr lang="en-US" sz="1600" b="1" dirty="0"/>
          </a:p>
        </p:txBody>
      </p:sp>
      <p:sp>
        <p:nvSpPr>
          <p:cNvPr id="10" name="TextBox 9">
            <a:extLst>
              <a:ext uri="{FF2B5EF4-FFF2-40B4-BE49-F238E27FC236}">
                <a16:creationId xmlns:a16="http://schemas.microsoft.com/office/drawing/2014/main" id="{29123082-AD72-C3DA-88D9-C1A6935FA8E9}"/>
              </a:ext>
            </a:extLst>
          </p:cNvPr>
          <p:cNvSpPr txBox="1"/>
          <p:nvPr/>
        </p:nvSpPr>
        <p:spPr bwMode="gray">
          <a:xfrm>
            <a:off x="5853112" y="4589828"/>
            <a:ext cx="2187106" cy="660630"/>
          </a:xfrm>
          <a:prstGeom prst="rect">
            <a:avLst/>
          </a:prstGeom>
          <a:noFill/>
        </p:spPr>
        <p:txBody>
          <a:bodyPr wrap="square" lIns="0" tIns="0" rIns="0" bIns="0" rtlCol="0">
            <a:spAutoFit/>
          </a:bodyPr>
          <a:lstStyle/>
          <a:p>
            <a:pPr algn="l">
              <a:lnSpc>
                <a:spcPct val="140000"/>
              </a:lnSpc>
            </a:pPr>
            <a:r>
              <a:rPr lang="en-US" sz="1600" b="1" dirty="0"/>
              <a:t>flexible reporting</a:t>
            </a:r>
          </a:p>
          <a:p>
            <a:pPr algn="l">
              <a:lnSpc>
                <a:spcPct val="140000"/>
              </a:lnSpc>
            </a:pPr>
            <a:endParaRPr lang="en-US" sz="1600" dirty="0"/>
          </a:p>
        </p:txBody>
      </p:sp>
      <p:pic>
        <p:nvPicPr>
          <p:cNvPr id="11" name="Picture 4" descr="Quarto">
            <a:extLst>
              <a:ext uri="{FF2B5EF4-FFF2-40B4-BE49-F238E27FC236}">
                <a16:creationId xmlns:a16="http://schemas.microsoft.com/office/drawing/2014/main" id="{285E9026-8400-72C0-B5B9-8BB0E89ACF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0301" y="4205548"/>
            <a:ext cx="1349943" cy="32483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YAML File icon PNG and SVG Vector Free Download">
            <a:extLst>
              <a:ext uri="{FF2B5EF4-FFF2-40B4-BE49-F238E27FC236}">
                <a16:creationId xmlns:a16="http://schemas.microsoft.com/office/drawing/2014/main" id="{F2A17E5C-77B8-B6C6-233C-CA86C4AF647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3855" y="4225215"/>
            <a:ext cx="444252" cy="472782"/>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A81C723A-359C-3582-D070-C2D5399C54E5}"/>
              </a:ext>
            </a:extLst>
          </p:cNvPr>
          <p:cNvGrpSpPr/>
          <p:nvPr/>
        </p:nvGrpSpPr>
        <p:grpSpPr>
          <a:xfrm>
            <a:off x="2852657" y="2776179"/>
            <a:ext cx="502342" cy="855025"/>
            <a:chOff x="3538748" y="2747619"/>
            <a:chExt cx="502342" cy="855025"/>
          </a:xfrm>
        </p:grpSpPr>
        <p:pic>
          <p:nvPicPr>
            <p:cNvPr id="15" name="Graphic 14" descr="Folder with solid fill">
              <a:extLst>
                <a:ext uri="{FF2B5EF4-FFF2-40B4-BE49-F238E27FC236}">
                  <a16:creationId xmlns:a16="http://schemas.microsoft.com/office/drawing/2014/main" id="{C93EA2E2-77EA-0BE7-ACC3-F4CF2A38097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538748" y="2747619"/>
              <a:ext cx="502342" cy="502342"/>
            </a:xfrm>
            <a:prstGeom prst="rect">
              <a:avLst/>
            </a:prstGeom>
          </p:spPr>
        </p:pic>
        <p:pic>
          <p:nvPicPr>
            <p:cNvPr id="16" name="Graphic 15" descr="Folder outline">
              <a:extLst>
                <a:ext uri="{FF2B5EF4-FFF2-40B4-BE49-F238E27FC236}">
                  <a16:creationId xmlns:a16="http://schemas.microsoft.com/office/drawing/2014/main" id="{F3EF6DEB-A498-05DB-01E9-5E63E5B7A35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721868" y="3125772"/>
              <a:ext cx="278064" cy="278064"/>
            </a:xfrm>
            <a:prstGeom prst="rect">
              <a:avLst/>
            </a:prstGeom>
          </p:spPr>
        </p:pic>
        <p:pic>
          <p:nvPicPr>
            <p:cNvPr id="17" name="Graphic 16" descr="Folder outline">
              <a:extLst>
                <a:ext uri="{FF2B5EF4-FFF2-40B4-BE49-F238E27FC236}">
                  <a16:creationId xmlns:a16="http://schemas.microsoft.com/office/drawing/2014/main" id="{D242490B-F04D-5405-2624-ADE28D411CB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716561" y="3324580"/>
              <a:ext cx="278064" cy="278064"/>
            </a:xfrm>
            <a:prstGeom prst="rect">
              <a:avLst/>
            </a:prstGeom>
          </p:spPr>
        </p:pic>
        <p:cxnSp>
          <p:nvCxnSpPr>
            <p:cNvPr id="18" name="Straight Connector 17">
              <a:extLst>
                <a:ext uri="{FF2B5EF4-FFF2-40B4-BE49-F238E27FC236}">
                  <a16:creationId xmlns:a16="http://schemas.microsoft.com/office/drawing/2014/main" id="{238D3205-B7E2-539A-6230-E79568309E61}"/>
                </a:ext>
              </a:extLst>
            </p:cNvPr>
            <p:cNvCxnSpPr/>
            <p:nvPr/>
          </p:nvCxnSpPr>
          <p:spPr bwMode="gray">
            <a:xfrm>
              <a:off x="3675228" y="3125772"/>
              <a:ext cx="0" cy="3378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19EE26B-37C6-EDAF-52C7-E940340B6138}"/>
                </a:ext>
              </a:extLst>
            </p:cNvPr>
            <p:cNvCxnSpPr>
              <a:cxnSpLocks/>
            </p:cNvCxnSpPr>
            <p:nvPr/>
          </p:nvCxnSpPr>
          <p:spPr bwMode="gray">
            <a:xfrm>
              <a:off x="3667418" y="3463612"/>
              <a:ext cx="767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7C412ED-1716-F34A-A853-870438DFCF8B}"/>
                </a:ext>
              </a:extLst>
            </p:cNvPr>
            <p:cNvCxnSpPr>
              <a:cxnSpLocks/>
            </p:cNvCxnSpPr>
            <p:nvPr/>
          </p:nvCxnSpPr>
          <p:spPr bwMode="gray">
            <a:xfrm>
              <a:off x="3669953" y="3270250"/>
              <a:ext cx="7670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TextBox 20">
            <a:extLst>
              <a:ext uri="{FF2B5EF4-FFF2-40B4-BE49-F238E27FC236}">
                <a16:creationId xmlns:a16="http://schemas.microsoft.com/office/drawing/2014/main" id="{8BF3C70A-468D-8FCC-DBBA-AD8E46B97742}"/>
              </a:ext>
            </a:extLst>
          </p:cNvPr>
          <p:cNvSpPr txBox="1"/>
          <p:nvPr/>
        </p:nvSpPr>
        <p:spPr bwMode="gray">
          <a:xfrm>
            <a:off x="7072693" y="2948206"/>
            <a:ext cx="2129590" cy="660630"/>
          </a:xfrm>
          <a:prstGeom prst="rect">
            <a:avLst/>
          </a:prstGeom>
          <a:noFill/>
        </p:spPr>
        <p:txBody>
          <a:bodyPr wrap="square" lIns="0" tIns="0" rIns="0" bIns="0" rtlCol="0">
            <a:spAutoFit/>
          </a:bodyPr>
          <a:lstStyle/>
          <a:p>
            <a:pPr algn="l">
              <a:lnSpc>
                <a:spcPct val="140000"/>
              </a:lnSpc>
            </a:pPr>
            <a:r>
              <a:rPr lang="en-US" sz="1600" b="1" dirty="0"/>
              <a:t>pre-commit</a:t>
            </a:r>
          </a:p>
          <a:p>
            <a:pPr algn="l">
              <a:lnSpc>
                <a:spcPct val="140000"/>
              </a:lnSpc>
            </a:pPr>
            <a:r>
              <a:rPr lang="en-US" sz="1600" dirty="0"/>
              <a:t>linting</a:t>
            </a:r>
          </a:p>
        </p:txBody>
      </p:sp>
      <p:pic>
        <p:nvPicPr>
          <p:cNvPr id="26" name="Graphic 25">
            <a:extLst>
              <a:ext uri="{FF2B5EF4-FFF2-40B4-BE49-F238E27FC236}">
                <a16:creationId xmlns:a16="http://schemas.microsoft.com/office/drawing/2014/main" id="{29B1CCF5-90B9-E262-2B90-7088D5E8276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104976" y="2923039"/>
            <a:ext cx="826355" cy="826355"/>
          </a:xfrm>
          <a:prstGeom prst="rect">
            <a:avLst/>
          </a:prstGeom>
        </p:spPr>
      </p:pic>
    </p:spTree>
    <p:extLst>
      <p:ext uri="{BB962C8B-B14F-4D97-AF65-F5344CB8AC3E}">
        <p14:creationId xmlns:p14="http://schemas.microsoft.com/office/powerpoint/2010/main" val="1096411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097E8BD-4449-B7F5-07AC-A759A8BE9A4C}"/>
              </a:ext>
            </a:extLst>
          </p:cNvPr>
          <p:cNvSpPr>
            <a:spLocks noGrp="1"/>
          </p:cNvSpPr>
          <p:nvPr>
            <p:ph type="body" sz="quarter" idx="13"/>
          </p:nvPr>
        </p:nvSpPr>
        <p:spPr/>
        <p:txBody>
          <a:bodyPr>
            <a:normAutofit fontScale="55000" lnSpcReduction="20000"/>
          </a:bodyPr>
          <a:lstStyle/>
          <a:p>
            <a:endParaRPr lang="en-US" dirty="0"/>
          </a:p>
        </p:txBody>
      </p:sp>
      <p:sp>
        <p:nvSpPr>
          <p:cNvPr id="5" name="Footer Placeholder 4">
            <a:extLst>
              <a:ext uri="{FF2B5EF4-FFF2-40B4-BE49-F238E27FC236}">
                <a16:creationId xmlns:a16="http://schemas.microsoft.com/office/drawing/2014/main" id="{CDE95FD5-BD86-FADB-4E8D-B1F9153AB224}"/>
              </a:ext>
            </a:extLst>
          </p:cNvPr>
          <p:cNvSpPr>
            <a:spLocks noGrp="1"/>
          </p:cNvSpPr>
          <p:nvPr>
            <p:ph type="ftr" sz="quarter" idx="19"/>
          </p:nvPr>
        </p:nvSpPr>
        <p:spPr/>
        <p:txBody>
          <a:bodyPr/>
          <a:lstStyle/>
          <a:p>
            <a:r>
              <a:rPr lang="en-US"/>
              <a:t>DSO Live Demo   |    ONLY FOR INTERNAL USE</a:t>
            </a:r>
            <a:endParaRPr lang="en-US" dirty="0"/>
          </a:p>
        </p:txBody>
      </p:sp>
      <p:sp>
        <p:nvSpPr>
          <p:cNvPr id="6" name="Slide Number Placeholder 5">
            <a:extLst>
              <a:ext uri="{FF2B5EF4-FFF2-40B4-BE49-F238E27FC236}">
                <a16:creationId xmlns:a16="http://schemas.microsoft.com/office/drawing/2014/main" id="{A10D2F5A-5BEC-BE1F-1F04-437EFC50447E}"/>
              </a:ext>
            </a:extLst>
          </p:cNvPr>
          <p:cNvSpPr>
            <a:spLocks noGrp="1"/>
          </p:cNvSpPr>
          <p:nvPr>
            <p:ph type="sldNum" sz="quarter" idx="20"/>
          </p:nvPr>
        </p:nvSpPr>
        <p:spPr/>
        <p:txBody>
          <a:bodyPr/>
          <a:lstStyle/>
          <a:p>
            <a:fld id="{DF4E8F9F-5B1F-4F5B-BE49-3245D8C18D9F}" type="slidenum">
              <a:rPr lang="en-US" smtClean="0"/>
              <a:pPr/>
              <a:t>2</a:t>
            </a:fld>
            <a:endParaRPr lang="en-US" dirty="0"/>
          </a:p>
        </p:txBody>
      </p:sp>
      <p:sp>
        <p:nvSpPr>
          <p:cNvPr id="8" name="Rectangle 7">
            <a:extLst>
              <a:ext uri="{FF2B5EF4-FFF2-40B4-BE49-F238E27FC236}">
                <a16:creationId xmlns:a16="http://schemas.microsoft.com/office/drawing/2014/main" id="{68FE8872-A8A6-C55A-496F-3FDC917FE63E}"/>
              </a:ext>
            </a:extLst>
          </p:cNvPr>
          <p:cNvSpPr/>
          <p:nvPr/>
        </p:nvSpPr>
        <p:spPr bwMode="gray">
          <a:xfrm>
            <a:off x="3287688" y="1844824"/>
            <a:ext cx="2376264" cy="935776"/>
          </a:xfrm>
          <a:custGeom>
            <a:avLst/>
            <a:gdLst>
              <a:gd name="connsiteX0" fmla="*/ 0 w 2376264"/>
              <a:gd name="connsiteY0" fmla="*/ 0 h 935776"/>
              <a:gd name="connsiteX1" fmla="*/ 594066 w 2376264"/>
              <a:gd name="connsiteY1" fmla="*/ 0 h 935776"/>
              <a:gd name="connsiteX2" fmla="*/ 1164369 w 2376264"/>
              <a:gd name="connsiteY2" fmla="*/ 0 h 935776"/>
              <a:gd name="connsiteX3" fmla="*/ 1734673 w 2376264"/>
              <a:gd name="connsiteY3" fmla="*/ 0 h 935776"/>
              <a:gd name="connsiteX4" fmla="*/ 2376264 w 2376264"/>
              <a:gd name="connsiteY4" fmla="*/ 0 h 935776"/>
              <a:gd name="connsiteX5" fmla="*/ 2376264 w 2376264"/>
              <a:gd name="connsiteY5" fmla="*/ 486604 h 935776"/>
              <a:gd name="connsiteX6" fmla="*/ 2376264 w 2376264"/>
              <a:gd name="connsiteY6" fmla="*/ 935776 h 935776"/>
              <a:gd name="connsiteX7" fmla="*/ 1805961 w 2376264"/>
              <a:gd name="connsiteY7" fmla="*/ 935776 h 935776"/>
              <a:gd name="connsiteX8" fmla="*/ 1259420 w 2376264"/>
              <a:gd name="connsiteY8" fmla="*/ 935776 h 935776"/>
              <a:gd name="connsiteX9" fmla="*/ 665354 w 2376264"/>
              <a:gd name="connsiteY9" fmla="*/ 935776 h 935776"/>
              <a:gd name="connsiteX10" fmla="*/ 0 w 2376264"/>
              <a:gd name="connsiteY10" fmla="*/ 935776 h 935776"/>
              <a:gd name="connsiteX11" fmla="*/ 0 w 2376264"/>
              <a:gd name="connsiteY11" fmla="*/ 467888 h 935776"/>
              <a:gd name="connsiteX12" fmla="*/ 0 w 2376264"/>
              <a:gd name="connsiteY12" fmla="*/ 0 h 935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76264" h="935776" fill="none" extrusionOk="0">
                <a:moveTo>
                  <a:pt x="0" y="0"/>
                </a:moveTo>
                <a:cubicBezTo>
                  <a:pt x="137507" y="-13660"/>
                  <a:pt x="395312" y="29285"/>
                  <a:pt x="594066" y="0"/>
                </a:cubicBezTo>
                <a:cubicBezTo>
                  <a:pt x="792820" y="-29285"/>
                  <a:pt x="1021409" y="-13653"/>
                  <a:pt x="1164369" y="0"/>
                </a:cubicBezTo>
                <a:cubicBezTo>
                  <a:pt x="1307329" y="13653"/>
                  <a:pt x="1552110" y="11361"/>
                  <a:pt x="1734673" y="0"/>
                </a:cubicBezTo>
                <a:cubicBezTo>
                  <a:pt x="1917236" y="-11361"/>
                  <a:pt x="2151482" y="24319"/>
                  <a:pt x="2376264" y="0"/>
                </a:cubicBezTo>
                <a:cubicBezTo>
                  <a:pt x="2396712" y="161295"/>
                  <a:pt x="2383610" y="303135"/>
                  <a:pt x="2376264" y="486604"/>
                </a:cubicBezTo>
                <a:cubicBezTo>
                  <a:pt x="2368918" y="670073"/>
                  <a:pt x="2382277" y="817729"/>
                  <a:pt x="2376264" y="935776"/>
                </a:cubicBezTo>
                <a:cubicBezTo>
                  <a:pt x="2206762" y="911139"/>
                  <a:pt x="2000601" y="952287"/>
                  <a:pt x="1805961" y="935776"/>
                </a:cubicBezTo>
                <a:cubicBezTo>
                  <a:pt x="1611321" y="919265"/>
                  <a:pt x="1392198" y="948178"/>
                  <a:pt x="1259420" y="935776"/>
                </a:cubicBezTo>
                <a:cubicBezTo>
                  <a:pt x="1126642" y="923374"/>
                  <a:pt x="787445" y="947884"/>
                  <a:pt x="665354" y="935776"/>
                </a:cubicBezTo>
                <a:cubicBezTo>
                  <a:pt x="543263" y="923668"/>
                  <a:pt x="317387" y="961219"/>
                  <a:pt x="0" y="935776"/>
                </a:cubicBezTo>
                <a:cubicBezTo>
                  <a:pt x="-2195" y="722516"/>
                  <a:pt x="-7954" y="575244"/>
                  <a:pt x="0" y="467888"/>
                </a:cubicBezTo>
                <a:cubicBezTo>
                  <a:pt x="7954" y="360532"/>
                  <a:pt x="12049" y="126542"/>
                  <a:pt x="0" y="0"/>
                </a:cubicBezTo>
                <a:close/>
              </a:path>
              <a:path w="2376264" h="935776" stroke="0" extrusionOk="0">
                <a:moveTo>
                  <a:pt x="0" y="0"/>
                </a:moveTo>
                <a:cubicBezTo>
                  <a:pt x="221102" y="7735"/>
                  <a:pt x="298796" y="-11321"/>
                  <a:pt x="594066" y="0"/>
                </a:cubicBezTo>
                <a:cubicBezTo>
                  <a:pt x="889336" y="11321"/>
                  <a:pt x="972150" y="-8892"/>
                  <a:pt x="1140607" y="0"/>
                </a:cubicBezTo>
                <a:cubicBezTo>
                  <a:pt x="1309064" y="8892"/>
                  <a:pt x="1501923" y="-317"/>
                  <a:pt x="1758435" y="0"/>
                </a:cubicBezTo>
                <a:cubicBezTo>
                  <a:pt x="2014947" y="317"/>
                  <a:pt x="2144275" y="-1624"/>
                  <a:pt x="2376264" y="0"/>
                </a:cubicBezTo>
                <a:cubicBezTo>
                  <a:pt x="2388919" y="122956"/>
                  <a:pt x="2356747" y="284128"/>
                  <a:pt x="2376264" y="477246"/>
                </a:cubicBezTo>
                <a:cubicBezTo>
                  <a:pt x="2395781" y="670364"/>
                  <a:pt x="2390312" y="789751"/>
                  <a:pt x="2376264" y="935776"/>
                </a:cubicBezTo>
                <a:cubicBezTo>
                  <a:pt x="2150698" y="950285"/>
                  <a:pt x="2011503" y="924036"/>
                  <a:pt x="1829723" y="935776"/>
                </a:cubicBezTo>
                <a:cubicBezTo>
                  <a:pt x="1647943" y="947516"/>
                  <a:pt x="1512487" y="941028"/>
                  <a:pt x="1306945" y="935776"/>
                </a:cubicBezTo>
                <a:cubicBezTo>
                  <a:pt x="1101403" y="930524"/>
                  <a:pt x="974366" y="941474"/>
                  <a:pt x="712879" y="935776"/>
                </a:cubicBezTo>
                <a:cubicBezTo>
                  <a:pt x="451392" y="930078"/>
                  <a:pt x="333109" y="950396"/>
                  <a:pt x="0" y="935776"/>
                </a:cubicBezTo>
                <a:cubicBezTo>
                  <a:pt x="-22942" y="725131"/>
                  <a:pt x="-20218" y="636509"/>
                  <a:pt x="0" y="467888"/>
                </a:cubicBezTo>
                <a:cubicBezTo>
                  <a:pt x="20218" y="299267"/>
                  <a:pt x="10272" y="169518"/>
                  <a:pt x="0" y="0"/>
                </a:cubicBezTo>
                <a:close/>
              </a:path>
            </a:pathLst>
          </a:custGeom>
          <a:solidFill>
            <a:schemeClr val="bg1"/>
          </a:solidFill>
          <a:ln w="38100">
            <a:solidFill>
              <a:schemeClr val="accent1"/>
            </a:solidFill>
            <a:extLst>
              <a:ext uri="{C807C97D-BFC1-408E-A445-0C87EB9F89A2}">
                <ask:lineSketchStyleProps xmlns:ask="http://schemas.microsoft.com/office/drawing/2018/sketchyshapes" sd="317893576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40000"/>
              </a:lnSpc>
            </a:pPr>
            <a:r>
              <a:rPr lang="en-US" sz="1600" b="1" dirty="0">
                <a:solidFill>
                  <a:schemeClr val="tx1"/>
                </a:solidFill>
              </a:rPr>
              <a:t>Data Storage</a:t>
            </a:r>
          </a:p>
        </p:txBody>
      </p:sp>
      <p:pic>
        <p:nvPicPr>
          <p:cNvPr id="23" name="Graphic 22" descr="Paper outline">
            <a:extLst>
              <a:ext uri="{FF2B5EF4-FFF2-40B4-BE49-F238E27FC236}">
                <a16:creationId xmlns:a16="http://schemas.microsoft.com/office/drawing/2014/main" id="{BE6D67AD-6B11-C463-43F6-CC2F226AAA6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13867" y="4831243"/>
            <a:ext cx="541973" cy="541973"/>
          </a:xfrm>
          <a:prstGeom prst="rect">
            <a:avLst/>
          </a:prstGeom>
        </p:spPr>
      </p:pic>
      <p:sp>
        <p:nvSpPr>
          <p:cNvPr id="25" name="TextBox 24">
            <a:extLst>
              <a:ext uri="{FF2B5EF4-FFF2-40B4-BE49-F238E27FC236}">
                <a16:creationId xmlns:a16="http://schemas.microsoft.com/office/drawing/2014/main" id="{9DB82AD2-C504-80DA-D106-19342CE84531}"/>
              </a:ext>
            </a:extLst>
          </p:cNvPr>
          <p:cNvSpPr txBox="1"/>
          <p:nvPr/>
        </p:nvSpPr>
        <p:spPr bwMode="gray">
          <a:xfrm>
            <a:off x="2677669" y="4912816"/>
            <a:ext cx="705056" cy="315920"/>
          </a:xfrm>
          <a:prstGeom prst="rect">
            <a:avLst/>
          </a:prstGeom>
          <a:noFill/>
        </p:spPr>
        <p:txBody>
          <a:bodyPr wrap="square" lIns="0" tIns="0" rIns="0" bIns="0" rtlCol="0">
            <a:spAutoFit/>
          </a:bodyPr>
          <a:lstStyle/>
          <a:p>
            <a:pPr algn="l">
              <a:lnSpc>
                <a:spcPct val="140000"/>
              </a:lnSpc>
            </a:pPr>
            <a:r>
              <a:rPr lang="en-US" sz="1600" b="1" dirty="0"/>
              <a:t>local</a:t>
            </a:r>
          </a:p>
        </p:txBody>
      </p:sp>
      <p:sp>
        <p:nvSpPr>
          <p:cNvPr id="26" name="Rectangle 25">
            <a:extLst>
              <a:ext uri="{FF2B5EF4-FFF2-40B4-BE49-F238E27FC236}">
                <a16:creationId xmlns:a16="http://schemas.microsoft.com/office/drawing/2014/main" id="{C983C0CF-FF7B-2A13-8826-BE4DF2CDB208}"/>
              </a:ext>
            </a:extLst>
          </p:cNvPr>
          <p:cNvSpPr/>
          <p:nvPr/>
        </p:nvSpPr>
        <p:spPr bwMode="gray">
          <a:xfrm>
            <a:off x="5807968" y="1849636"/>
            <a:ext cx="2376264" cy="935776"/>
          </a:xfrm>
          <a:custGeom>
            <a:avLst/>
            <a:gdLst>
              <a:gd name="connsiteX0" fmla="*/ 0 w 2376264"/>
              <a:gd name="connsiteY0" fmla="*/ 0 h 935776"/>
              <a:gd name="connsiteX1" fmla="*/ 546541 w 2376264"/>
              <a:gd name="connsiteY1" fmla="*/ 0 h 935776"/>
              <a:gd name="connsiteX2" fmla="*/ 1188132 w 2376264"/>
              <a:gd name="connsiteY2" fmla="*/ 0 h 935776"/>
              <a:gd name="connsiteX3" fmla="*/ 1805961 w 2376264"/>
              <a:gd name="connsiteY3" fmla="*/ 0 h 935776"/>
              <a:gd name="connsiteX4" fmla="*/ 2376264 w 2376264"/>
              <a:gd name="connsiteY4" fmla="*/ 0 h 935776"/>
              <a:gd name="connsiteX5" fmla="*/ 2376264 w 2376264"/>
              <a:gd name="connsiteY5" fmla="*/ 458530 h 935776"/>
              <a:gd name="connsiteX6" fmla="*/ 2376264 w 2376264"/>
              <a:gd name="connsiteY6" fmla="*/ 935776 h 935776"/>
              <a:gd name="connsiteX7" fmla="*/ 1805961 w 2376264"/>
              <a:gd name="connsiteY7" fmla="*/ 935776 h 935776"/>
              <a:gd name="connsiteX8" fmla="*/ 1259420 w 2376264"/>
              <a:gd name="connsiteY8" fmla="*/ 935776 h 935776"/>
              <a:gd name="connsiteX9" fmla="*/ 712879 w 2376264"/>
              <a:gd name="connsiteY9" fmla="*/ 935776 h 935776"/>
              <a:gd name="connsiteX10" fmla="*/ 0 w 2376264"/>
              <a:gd name="connsiteY10" fmla="*/ 935776 h 935776"/>
              <a:gd name="connsiteX11" fmla="*/ 0 w 2376264"/>
              <a:gd name="connsiteY11" fmla="*/ 467888 h 935776"/>
              <a:gd name="connsiteX12" fmla="*/ 0 w 2376264"/>
              <a:gd name="connsiteY12" fmla="*/ 0 h 935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76264" h="935776" fill="none" extrusionOk="0">
                <a:moveTo>
                  <a:pt x="0" y="0"/>
                </a:moveTo>
                <a:cubicBezTo>
                  <a:pt x="176774" y="-10622"/>
                  <a:pt x="415184" y="24100"/>
                  <a:pt x="546541" y="0"/>
                </a:cubicBezTo>
                <a:cubicBezTo>
                  <a:pt x="677898" y="-24100"/>
                  <a:pt x="1009786" y="29178"/>
                  <a:pt x="1188132" y="0"/>
                </a:cubicBezTo>
                <a:cubicBezTo>
                  <a:pt x="1366478" y="-29178"/>
                  <a:pt x="1638015" y="477"/>
                  <a:pt x="1805961" y="0"/>
                </a:cubicBezTo>
                <a:cubicBezTo>
                  <a:pt x="1973907" y="-477"/>
                  <a:pt x="2146015" y="-6399"/>
                  <a:pt x="2376264" y="0"/>
                </a:cubicBezTo>
                <a:cubicBezTo>
                  <a:pt x="2391162" y="164275"/>
                  <a:pt x="2393996" y="308283"/>
                  <a:pt x="2376264" y="458530"/>
                </a:cubicBezTo>
                <a:cubicBezTo>
                  <a:pt x="2358533" y="608777"/>
                  <a:pt x="2395362" y="759028"/>
                  <a:pt x="2376264" y="935776"/>
                </a:cubicBezTo>
                <a:cubicBezTo>
                  <a:pt x="2121643" y="960327"/>
                  <a:pt x="1931655" y="959321"/>
                  <a:pt x="1805961" y="935776"/>
                </a:cubicBezTo>
                <a:cubicBezTo>
                  <a:pt x="1680267" y="912231"/>
                  <a:pt x="1407938" y="938549"/>
                  <a:pt x="1259420" y="935776"/>
                </a:cubicBezTo>
                <a:cubicBezTo>
                  <a:pt x="1110902" y="933003"/>
                  <a:pt x="860111" y="912355"/>
                  <a:pt x="712879" y="935776"/>
                </a:cubicBezTo>
                <a:cubicBezTo>
                  <a:pt x="565647" y="959197"/>
                  <a:pt x="347892" y="911630"/>
                  <a:pt x="0" y="935776"/>
                </a:cubicBezTo>
                <a:cubicBezTo>
                  <a:pt x="19139" y="712210"/>
                  <a:pt x="22058" y="600843"/>
                  <a:pt x="0" y="467888"/>
                </a:cubicBezTo>
                <a:cubicBezTo>
                  <a:pt x="-22058" y="334933"/>
                  <a:pt x="15529" y="101802"/>
                  <a:pt x="0" y="0"/>
                </a:cubicBezTo>
                <a:close/>
              </a:path>
              <a:path w="2376264" h="935776" stroke="0" extrusionOk="0">
                <a:moveTo>
                  <a:pt x="0" y="0"/>
                </a:moveTo>
                <a:cubicBezTo>
                  <a:pt x="227501" y="-25700"/>
                  <a:pt x="369169" y="-8277"/>
                  <a:pt x="594066" y="0"/>
                </a:cubicBezTo>
                <a:cubicBezTo>
                  <a:pt x="818963" y="8277"/>
                  <a:pt x="1015073" y="1094"/>
                  <a:pt x="1188132" y="0"/>
                </a:cubicBezTo>
                <a:cubicBezTo>
                  <a:pt x="1361191" y="-1094"/>
                  <a:pt x="1518156" y="-12119"/>
                  <a:pt x="1758435" y="0"/>
                </a:cubicBezTo>
                <a:cubicBezTo>
                  <a:pt x="1998714" y="12119"/>
                  <a:pt x="2111961" y="-2551"/>
                  <a:pt x="2376264" y="0"/>
                </a:cubicBezTo>
                <a:cubicBezTo>
                  <a:pt x="2395781" y="116966"/>
                  <a:pt x="2397994" y="290546"/>
                  <a:pt x="2376264" y="477246"/>
                </a:cubicBezTo>
                <a:cubicBezTo>
                  <a:pt x="2354534" y="663946"/>
                  <a:pt x="2366001" y="755917"/>
                  <a:pt x="2376264" y="935776"/>
                </a:cubicBezTo>
                <a:cubicBezTo>
                  <a:pt x="2183850" y="930297"/>
                  <a:pt x="1983024" y="959018"/>
                  <a:pt x="1853486" y="935776"/>
                </a:cubicBezTo>
                <a:cubicBezTo>
                  <a:pt x="1723948" y="912534"/>
                  <a:pt x="1453664" y="963618"/>
                  <a:pt x="1259420" y="935776"/>
                </a:cubicBezTo>
                <a:cubicBezTo>
                  <a:pt x="1065176" y="907934"/>
                  <a:pt x="852375" y="916682"/>
                  <a:pt x="665354" y="935776"/>
                </a:cubicBezTo>
                <a:cubicBezTo>
                  <a:pt x="478333" y="954870"/>
                  <a:pt x="253936" y="960257"/>
                  <a:pt x="0" y="935776"/>
                </a:cubicBezTo>
                <a:cubicBezTo>
                  <a:pt x="14275" y="765848"/>
                  <a:pt x="-18984" y="635125"/>
                  <a:pt x="0" y="477246"/>
                </a:cubicBezTo>
                <a:cubicBezTo>
                  <a:pt x="18984" y="319367"/>
                  <a:pt x="-970" y="96882"/>
                  <a:pt x="0" y="0"/>
                </a:cubicBezTo>
                <a:close/>
              </a:path>
            </a:pathLst>
          </a:custGeom>
          <a:solidFill>
            <a:schemeClr val="bg1"/>
          </a:solidFill>
          <a:ln w="38100">
            <a:solidFill>
              <a:schemeClr val="accent1"/>
            </a:solidFill>
            <a:extLst>
              <a:ext uri="{C807C97D-BFC1-408E-A445-0C87EB9F89A2}">
                <ask:lineSketchStyleProps xmlns:ask="http://schemas.microsoft.com/office/drawing/2018/sketchyshapes" sd="372773142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40000"/>
              </a:lnSpc>
            </a:pPr>
            <a:r>
              <a:rPr lang="en-US" sz="1600" b="1" dirty="0">
                <a:solidFill>
                  <a:schemeClr val="tx1"/>
                </a:solidFill>
              </a:rPr>
              <a:t>GIT</a:t>
            </a:r>
          </a:p>
        </p:txBody>
      </p:sp>
      <p:sp>
        <p:nvSpPr>
          <p:cNvPr id="27" name="Rectangle: Rounded Corners 26">
            <a:extLst>
              <a:ext uri="{FF2B5EF4-FFF2-40B4-BE49-F238E27FC236}">
                <a16:creationId xmlns:a16="http://schemas.microsoft.com/office/drawing/2014/main" id="{4DA9DAD7-F95A-E1D4-B242-080B3BC22499}"/>
              </a:ext>
            </a:extLst>
          </p:cNvPr>
          <p:cNvSpPr/>
          <p:nvPr/>
        </p:nvSpPr>
        <p:spPr bwMode="gray">
          <a:xfrm>
            <a:off x="1991544" y="4525747"/>
            <a:ext cx="6696744" cy="1152128"/>
          </a:xfrm>
          <a:custGeom>
            <a:avLst/>
            <a:gdLst>
              <a:gd name="connsiteX0" fmla="*/ 0 w 6696744"/>
              <a:gd name="connsiteY0" fmla="*/ 192025 h 1152128"/>
              <a:gd name="connsiteX1" fmla="*/ 192025 w 6696744"/>
              <a:gd name="connsiteY1" fmla="*/ 0 h 1152128"/>
              <a:gd name="connsiteX2" fmla="*/ 760167 w 6696744"/>
              <a:gd name="connsiteY2" fmla="*/ 0 h 1152128"/>
              <a:gd name="connsiteX3" fmla="*/ 1517691 w 6696744"/>
              <a:gd name="connsiteY3" fmla="*/ 0 h 1152128"/>
              <a:gd name="connsiteX4" fmla="*/ 1959579 w 6696744"/>
              <a:gd name="connsiteY4" fmla="*/ 0 h 1152128"/>
              <a:gd name="connsiteX5" fmla="*/ 2717103 w 6696744"/>
              <a:gd name="connsiteY5" fmla="*/ 0 h 1152128"/>
              <a:gd name="connsiteX6" fmla="*/ 3474626 w 6696744"/>
              <a:gd name="connsiteY6" fmla="*/ 0 h 1152128"/>
              <a:gd name="connsiteX7" fmla="*/ 3916514 w 6696744"/>
              <a:gd name="connsiteY7" fmla="*/ 0 h 1152128"/>
              <a:gd name="connsiteX8" fmla="*/ 4421530 w 6696744"/>
              <a:gd name="connsiteY8" fmla="*/ 0 h 1152128"/>
              <a:gd name="connsiteX9" fmla="*/ 5115926 w 6696744"/>
              <a:gd name="connsiteY9" fmla="*/ 0 h 1152128"/>
              <a:gd name="connsiteX10" fmla="*/ 5557815 w 6696744"/>
              <a:gd name="connsiteY10" fmla="*/ 0 h 1152128"/>
              <a:gd name="connsiteX11" fmla="*/ 6504719 w 6696744"/>
              <a:gd name="connsiteY11" fmla="*/ 0 h 1152128"/>
              <a:gd name="connsiteX12" fmla="*/ 6696744 w 6696744"/>
              <a:gd name="connsiteY12" fmla="*/ 192025 h 1152128"/>
              <a:gd name="connsiteX13" fmla="*/ 6696744 w 6696744"/>
              <a:gd name="connsiteY13" fmla="*/ 591426 h 1152128"/>
              <a:gd name="connsiteX14" fmla="*/ 6696744 w 6696744"/>
              <a:gd name="connsiteY14" fmla="*/ 960103 h 1152128"/>
              <a:gd name="connsiteX15" fmla="*/ 6504719 w 6696744"/>
              <a:gd name="connsiteY15" fmla="*/ 1152128 h 1152128"/>
              <a:gd name="connsiteX16" fmla="*/ 5747196 w 6696744"/>
              <a:gd name="connsiteY16" fmla="*/ 1152128 h 1152128"/>
              <a:gd name="connsiteX17" fmla="*/ 5052799 w 6696744"/>
              <a:gd name="connsiteY17" fmla="*/ 1152128 h 1152128"/>
              <a:gd name="connsiteX18" fmla="*/ 4547784 w 6696744"/>
              <a:gd name="connsiteY18" fmla="*/ 1152128 h 1152128"/>
              <a:gd name="connsiteX19" fmla="*/ 4105895 w 6696744"/>
              <a:gd name="connsiteY19" fmla="*/ 1152128 h 1152128"/>
              <a:gd name="connsiteX20" fmla="*/ 3600880 w 6696744"/>
              <a:gd name="connsiteY20" fmla="*/ 1152128 h 1152128"/>
              <a:gd name="connsiteX21" fmla="*/ 3032737 w 6696744"/>
              <a:gd name="connsiteY21" fmla="*/ 1152128 h 1152128"/>
              <a:gd name="connsiteX22" fmla="*/ 2338341 w 6696744"/>
              <a:gd name="connsiteY22" fmla="*/ 1152128 h 1152128"/>
              <a:gd name="connsiteX23" fmla="*/ 1580818 w 6696744"/>
              <a:gd name="connsiteY23" fmla="*/ 1152128 h 1152128"/>
              <a:gd name="connsiteX24" fmla="*/ 1012675 w 6696744"/>
              <a:gd name="connsiteY24" fmla="*/ 1152128 h 1152128"/>
              <a:gd name="connsiteX25" fmla="*/ 192025 w 6696744"/>
              <a:gd name="connsiteY25" fmla="*/ 1152128 h 1152128"/>
              <a:gd name="connsiteX26" fmla="*/ 0 w 6696744"/>
              <a:gd name="connsiteY26" fmla="*/ 960103 h 1152128"/>
              <a:gd name="connsiteX27" fmla="*/ 0 w 6696744"/>
              <a:gd name="connsiteY27" fmla="*/ 583745 h 1152128"/>
              <a:gd name="connsiteX28" fmla="*/ 0 w 6696744"/>
              <a:gd name="connsiteY28" fmla="*/ 192025 h 1152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696744" h="1152128" extrusionOk="0">
                <a:moveTo>
                  <a:pt x="0" y="192025"/>
                </a:moveTo>
                <a:cubicBezTo>
                  <a:pt x="-21589" y="82889"/>
                  <a:pt x="85573" y="-8613"/>
                  <a:pt x="192025" y="0"/>
                </a:cubicBezTo>
                <a:cubicBezTo>
                  <a:pt x="403481" y="-26428"/>
                  <a:pt x="558750" y="9246"/>
                  <a:pt x="760167" y="0"/>
                </a:cubicBezTo>
                <a:cubicBezTo>
                  <a:pt x="961584" y="-9246"/>
                  <a:pt x="1206810" y="28781"/>
                  <a:pt x="1517691" y="0"/>
                </a:cubicBezTo>
                <a:cubicBezTo>
                  <a:pt x="1828572" y="-28781"/>
                  <a:pt x="1768801" y="7760"/>
                  <a:pt x="1959579" y="0"/>
                </a:cubicBezTo>
                <a:cubicBezTo>
                  <a:pt x="2150357" y="-7760"/>
                  <a:pt x="2408763" y="-33165"/>
                  <a:pt x="2717103" y="0"/>
                </a:cubicBezTo>
                <a:cubicBezTo>
                  <a:pt x="3025443" y="33165"/>
                  <a:pt x="3130390" y="-33265"/>
                  <a:pt x="3474626" y="0"/>
                </a:cubicBezTo>
                <a:cubicBezTo>
                  <a:pt x="3818862" y="33265"/>
                  <a:pt x="3823535" y="-9636"/>
                  <a:pt x="3916514" y="0"/>
                </a:cubicBezTo>
                <a:cubicBezTo>
                  <a:pt x="4009493" y="9636"/>
                  <a:pt x="4210211" y="-9115"/>
                  <a:pt x="4421530" y="0"/>
                </a:cubicBezTo>
                <a:cubicBezTo>
                  <a:pt x="4632849" y="9115"/>
                  <a:pt x="4774789" y="32247"/>
                  <a:pt x="5115926" y="0"/>
                </a:cubicBezTo>
                <a:cubicBezTo>
                  <a:pt x="5457063" y="-32247"/>
                  <a:pt x="5415210" y="-5553"/>
                  <a:pt x="5557815" y="0"/>
                </a:cubicBezTo>
                <a:cubicBezTo>
                  <a:pt x="5700420" y="5553"/>
                  <a:pt x="6192494" y="2661"/>
                  <a:pt x="6504719" y="0"/>
                </a:cubicBezTo>
                <a:cubicBezTo>
                  <a:pt x="6602587" y="-8561"/>
                  <a:pt x="6695017" y="73736"/>
                  <a:pt x="6696744" y="192025"/>
                </a:cubicBezTo>
                <a:cubicBezTo>
                  <a:pt x="6694088" y="333508"/>
                  <a:pt x="6692249" y="473760"/>
                  <a:pt x="6696744" y="591426"/>
                </a:cubicBezTo>
                <a:cubicBezTo>
                  <a:pt x="6701239" y="709092"/>
                  <a:pt x="6694658" y="872893"/>
                  <a:pt x="6696744" y="960103"/>
                </a:cubicBezTo>
                <a:cubicBezTo>
                  <a:pt x="6709676" y="1064798"/>
                  <a:pt x="6593712" y="1143364"/>
                  <a:pt x="6504719" y="1152128"/>
                </a:cubicBezTo>
                <a:cubicBezTo>
                  <a:pt x="6141500" y="1189946"/>
                  <a:pt x="6100443" y="1127908"/>
                  <a:pt x="5747196" y="1152128"/>
                </a:cubicBezTo>
                <a:cubicBezTo>
                  <a:pt x="5393949" y="1176348"/>
                  <a:pt x="5324518" y="1122384"/>
                  <a:pt x="5052799" y="1152128"/>
                </a:cubicBezTo>
                <a:cubicBezTo>
                  <a:pt x="4781080" y="1181872"/>
                  <a:pt x="4753222" y="1137662"/>
                  <a:pt x="4547784" y="1152128"/>
                </a:cubicBezTo>
                <a:cubicBezTo>
                  <a:pt x="4342346" y="1166594"/>
                  <a:pt x="4198550" y="1165353"/>
                  <a:pt x="4105895" y="1152128"/>
                </a:cubicBezTo>
                <a:cubicBezTo>
                  <a:pt x="4013240" y="1138903"/>
                  <a:pt x="3817927" y="1155157"/>
                  <a:pt x="3600880" y="1152128"/>
                </a:cubicBezTo>
                <a:cubicBezTo>
                  <a:pt x="3383833" y="1149099"/>
                  <a:pt x="3228439" y="1170700"/>
                  <a:pt x="3032737" y="1152128"/>
                </a:cubicBezTo>
                <a:cubicBezTo>
                  <a:pt x="2837035" y="1133556"/>
                  <a:pt x="2530254" y="1148064"/>
                  <a:pt x="2338341" y="1152128"/>
                </a:cubicBezTo>
                <a:cubicBezTo>
                  <a:pt x="2146428" y="1156192"/>
                  <a:pt x="1844368" y="1127811"/>
                  <a:pt x="1580818" y="1152128"/>
                </a:cubicBezTo>
                <a:cubicBezTo>
                  <a:pt x="1317268" y="1176445"/>
                  <a:pt x="1154706" y="1160567"/>
                  <a:pt x="1012675" y="1152128"/>
                </a:cubicBezTo>
                <a:cubicBezTo>
                  <a:pt x="870644" y="1143689"/>
                  <a:pt x="541773" y="1163245"/>
                  <a:pt x="192025" y="1152128"/>
                </a:cubicBezTo>
                <a:cubicBezTo>
                  <a:pt x="93786" y="1149992"/>
                  <a:pt x="10935" y="1087276"/>
                  <a:pt x="0" y="960103"/>
                </a:cubicBezTo>
                <a:cubicBezTo>
                  <a:pt x="-7733" y="853959"/>
                  <a:pt x="-9293" y="769952"/>
                  <a:pt x="0" y="583745"/>
                </a:cubicBezTo>
                <a:cubicBezTo>
                  <a:pt x="9293" y="397538"/>
                  <a:pt x="-4630" y="331542"/>
                  <a:pt x="0" y="192025"/>
                </a:cubicBezTo>
                <a:close/>
              </a:path>
            </a:pathLst>
          </a:custGeom>
          <a:noFill/>
          <a:ln w="28575">
            <a:solidFill>
              <a:schemeClr val="tx1"/>
            </a:solidFill>
            <a:extLst>
              <a:ext uri="{C807C97D-BFC1-408E-A445-0C87EB9F89A2}">
                <ask:lineSketchStyleProps xmlns:ask="http://schemas.microsoft.com/office/drawing/2018/sketchyshapes" sd="3446887597">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sz="1600" dirty="0">
              <a:solidFill>
                <a:schemeClr val="tx1"/>
              </a:solidFill>
            </a:endParaRPr>
          </a:p>
        </p:txBody>
      </p:sp>
      <p:pic>
        <p:nvPicPr>
          <p:cNvPr id="31" name="Graphic 30" descr="Abacus with solid fill">
            <a:extLst>
              <a:ext uri="{FF2B5EF4-FFF2-40B4-BE49-F238E27FC236}">
                <a16:creationId xmlns:a16="http://schemas.microsoft.com/office/drawing/2014/main" id="{89D89728-4AA3-F4EF-39F0-6203E3E2B03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657040" y="4779318"/>
            <a:ext cx="596170" cy="596170"/>
          </a:xfrm>
          <a:prstGeom prst="rect">
            <a:avLst/>
          </a:prstGeom>
        </p:spPr>
      </p:pic>
      <p:sp>
        <p:nvSpPr>
          <p:cNvPr id="32" name="TextBox 31">
            <a:extLst>
              <a:ext uri="{FF2B5EF4-FFF2-40B4-BE49-F238E27FC236}">
                <a16:creationId xmlns:a16="http://schemas.microsoft.com/office/drawing/2014/main" id="{242D4DD5-AE05-47A9-02CF-01FB91DEF2ED}"/>
              </a:ext>
            </a:extLst>
          </p:cNvPr>
          <p:cNvSpPr txBox="1"/>
          <p:nvPr/>
        </p:nvSpPr>
        <p:spPr bwMode="gray">
          <a:xfrm>
            <a:off x="4655840" y="4912816"/>
            <a:ext cx="705056" cy="315920"/>
          </a:xfrm>
          <a:prstGeom prst="rect">
            <a:avLst/>
          </a:prstGeom>
          <a:noFill/>
        </p:spPr>
        <p:txBody>
          <a:bodyPr wrap="square" lIns="0" tIns="0" rIns="0" bIns="0" rtlCol="0">
            <a:spAutoFit/>
          </a:bodyPr>
          <a:lstStyle/>
          <a:p>
            <a:pPr algn="l">
              <a:lnSpc>
                <a:spcPct val="140000"/>
              </a:lnSpc>
            </a:pPr>
            <a:r>
              <a:rPr lang="en-US" sz="1600" dirty="0"/>
              <a:t>file</a:t>
            </a:r>
          </a:p>
        </p:txBody>
      </p:sp>
      <p:cxnSp>
        <p:nvCxnSpPr>
          <p:cNvPr id="35" name="Straight Arrow Connector 34">
            <a:extLst>
              <a:ext uri="{FF2B5EF4-FFF2-40B4-BE49-F238E27FC236}">
                <a16:creationId xmlns:a16="http://schemas.microsoft.com/office/drawing/2014/main" id="{6D597CE2-A9C5-C1CC-5833-98F4872958A4}"/>
              </a:ext>
            </a:extLst>
          </p:cNvPr>
          <p:cNvCxnSpPr/>
          <p:nvPr/>
        </p:nvCxnSpPr>
        <p:spPr bwMode="gray">
          <a:xfrm>
            <a:off x="4439816" y="2852936"/>
            <a:ext cx="0" cy="1584176"/>
          </a:xfrm>
          <a:prstGeom prst="straightConnector1">
            <a:avLst/>
          </a:prstGeom>
          <a:ln w="38100">
            <a:solidFill>
              <a:srgbClr val="945DD6"/>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E61A980-5D4A-A34E-8D74-5A871D8E209E}"/>
              </a:ext>
            </a:extLst>
          </p:cNvPr>
          <p:cNvCxnSpPr/>
          <p:nvPr/>
        </p:nvCxnSpPr>
        <p:spPr bwMode="gray">
          <a:xfrm>
            <a:off x="6960096" y="2852936"/>
            <a:ext cx="0" cy="1584176"/>
          </a:xfrm>
          <a:prstGeom prst="straightConnector1">
            <a:avLst/>
          </a:prstGeom>
          <a:ln w="38100">
            <a:solidFill>
              <a:srgbClr val="945DD6"/>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3E87402-2E02-A291-94F1-34950979EFA2}"/>
              </a:ext>
            </a:extLst>
          </p:cNvPr>
          <p:cNvCxnSpPr/>
          <p:nvPr/>
        </p:nvCxnSpPr>
        <p:spPr bwMode="gray">
          <a:xfrm>
            <a:off x="5159896" y="5085184"/>
            <a:ext cx="1296144" cy="0"/>
          </a:xfrm>
          <a:prstGeom prst="straightConnector1">
            <a:avLst/>
          </a:prstGeom>
          <a:ln w="38100">
            <a:solidFill>
              <a:srgbClr val="F46737"/>
            </a:solidFill>
            <a:prstDash val="sys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29C6CF64-06D5-8537-2763-F8A9425A2578}"/>
              </a:ext>
            </a:extLst>
          </p:cNvPr>
          <p:cNvSpPr txBox="1"/>
          <p:nvPr/>
        </p:nvSpPr>
        <p:spPr bwMode="gray">
          <a:xfrm>
            <a:off x="7338249" y="4869119"/>
            <a:ext cx="967026" cy="581634"/>
          </a:xfrm>
          <a:prstGeom prst="rect">
            <a:avLst/>
          </a:prstGeom>
          <a:noFill/>
        </p:spPr>
        <p:txBody>
          <a:bodyPr wrap="square" lIns="0" tIns="0" rIns="0" bIns="0" rtlCol="0">
            <a:spAutoFit/>
          </a:bodyPr>
          <a:lstStyle/>
          <a:p>
            <a:pPr algn="l">
              <a:lnSpc>
                <a:spcPct val="140000"/>
              </a:lnSpc>
            </a:pPr>
            <a:r>
              <a:rPr lang="en-US" sz="1600" dirty="0"/>
              <a:t>checksum</a:t>
            </a:r>
          </a:p>
          <a:p>
            <a:pPr algn="l">
              <a:lnSpc>
                <a:spcPct val="140000"/>
              </a:lnSpc>
            </a:pPr>
            <a:r>
              <a:rPr lang="en-US" sz="1100" dirty="0"/>
              <a:t>.</a:t>
            </a:r>
            <a:r>
              <a:rPr lang="en-US" sz="1100" dirty="0" err="1"/>
              <a:t>dvc</a:t>
            </a:r>
            <a:r>
              <a:rPr lang="en-US" sz="1100" dirty="0"/>
              <a:t> file</a:t>
            </a:r>
            <a:endParaRPr lang="en-US" sz="1600" dirty="0"/>
          </a:p>
        </p:txBody>
      </p:sp>
      <p:pic>
        <p:nvPicPr>
          <p:cNvPr id="3" name="Picture 10" descr="&quot;file type dvc&quot; Icon - Download for free – Iconduck">
            <a:extLst>
              <a:ext uri="{FF2B5EF4-FFF2-40B4-BE49-F238E27FC236}">
                <a16:creationId xmlns:a16="http://schemas.microsoft.com/office/drawing/2014/main" id="{FEAE4410-534F-E1D6-7E11-25CDD0C5693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47728" y="3494758"/>
            <a:ext cx="601583" cy="344266"/>
          </a:xfrm>
          <a:prstGeom prst="rect">
            <a:avLst/>
          </a:prstGeom>
          <a:noFill/>
          <a:extLst>
            <a:ext uri="{909E8E84-426E-40DD-AFC4-6F175D3DCCD1}">
              <a14:hiddenFill xmlns:a14="http://schemas.microsoft.com/office/drawing/2010/main">
                <a:solidFill>
                  <a:srgbClr val="FFFFFF"/>
                </a:solidFill>
              </a14:hiddenFill>
            </a:ext>
          </a:extLst>
        </p:spPr>
      </p:pic>
      <p:sp>
        <p:nvSpPr>
          <p:cNvPr id="9" name="Title 8">
            <a:extLst>
              <a:ext uri="{FF2B5EF4-FFF2-40B4-BE49-F238E27FC236}">
                <a16:creationId xmlns:a16="http://schemas.microsoft.com/office/drawing/2014/main" id="{E56956A3-8801-6888-23A5-80489EB74B6A}"/>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460037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097E8BD-4449-B7F5-07AC-A759A8BE9A4C}"/>
              </a:ext>
            </a:extLst>
          </p:cNvPr>
          <p:cNvSpPr>
            <a:spLocks noGrp="1"/>
          </p:cNvSpPr>
          <p:nvPr>
            <p:ph type="body" sz="quarter" idx="13"/>
          </p:nvPr>
        </p:nvSpPr>
        <p:spPr/>
        <p:txBody>
          <a:bodyPr>
            <a:normAutofit fontScale="55000" lnSpcReduction="20000"/>
          </a:bodyPr>
          <a:lstStyle/>
          <a:p>
            <a:endParaRPr lang="en-US" dirty="0"/>
          </a:p>
        </p:txBody>
      </p:sp>
      <p:sp>
        <p:nvSpPr>
          <p:cNvPr id="5" name="Footer Placeholder 4">
            <a:extLst>
              <a:ext uri="{FF2B5EF4-FFF2-40B4-BE49-F238E27FC236}">
                <a16:creationId xmlns:a16="http://schemas.microsoft.com/office/drawing/2014/main" id="{CDE95FD5-BD86-FADB-4E8D-B1F9153AB224}"/>
              </a:ext>
            </a:extLst>
          </p:cNvPr>
          <p:cNvSpPr>
            <a:spLocks noGrp="1"/>
          </p:cNvSpPr>
          <p:nvPr>
            <p:ph type="ftr" sz="quarter" idx="19"/>
          </p:nvPr>
        </p:nvSpPr>
        <p:spPr/>
        <p:txBody>
          <a:bodyPr/>
          <a:lstStyle/>
          <a:p>
            <a:r>
              <a:rPr lang="en-US"/>
              <a:t>DSO Live Demo   |    ONLY FOR INTERNAL USE</a:t>
            </a:r>
            <a:endParaRPr lang="en-US" dirty="0"/>
          </a:p>
        </p:txBody>
      </p:sp>
      <p:sp>
        <p:nvSpPr>
          <p:cNvPr id="6" name="Slide Number Placeholder 5">
            <a:extLst>
              <a:ext uri="{FF2B5EF4-FFF2-40B4-BE49-F238E27FC236}">
                <a16:creationId xmlns:a16="http://schemas.microsoft.com/office/drawing/2014/main" id="{A10D2F5A-5BEC-BE1F-1F04-437EFC50447E}"/>
              </a:ext>
            </a:extLst>
          </p:cNvPr>
          <p:cNvSpPr>
            <a:spLocks noGrp="1"/>
          </p:cNvSpPr>
          <p:nvPr>
            <p:ph type="sldNum" sz="quarter" idx="20"/>
          </p:nvPr>
        </p:nvSpPr>
        <p:spPr/>
        <p:txBody>
          <a:bodyPr/>
          <a:lstStyle/>
          <a:p>
            <a:fld id="{DF4E8F9F-5B1F-4F5B-BE49-3245D8C18D9F}" type="slidenum">
              <a:rPr lang="en-US" smtClean="0"/>
              <a:pPr/>
              <a:t>3</a:t>
            </a:fld>
            <a:endParaRPr lang="en-US" dirty="0"/>
          </a:p>
        </p:txBody>
      </p:sp>
      <p:pic>
        <p:nvPicPr>
          <p:cNvPr id="7" name="Picture 10" descr="&quot;file type dvc&quot; Icon - Download for free – Iconduck">
            <a:extLst>
              <a:ext uri="{FF2B5EF4-FFF2-40B4-BE49-F238E27FC236}">
                <a16:creationId xmlns:a16="http://schemas.microsoft.com/office/drawing/2014/main" id="{FEAE4410-534F-E1D6-7E11-25CDD0C569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3872" y="244389"/>
            <a:ext cx="1887234" cy="1080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68FE8872-A8A6-C55A-496F-3FDC917FE63E}"/>
              </a:ext>
            </a:extLst>
          </p:cNvPr>
          <p:cNvSpPr/>
          <p:nvPr/>
        </p:nvSpPr>
        <p:spPr bwMode="gray">
          <a:xfrm>
            <a:off x="4367809" y="1450863"/>
            <a:ext cx="2376264" cy="935776"/>
          </a:xfrm>
          <a:custGeom>
            <a:avLst/>
            <a:gdLst>
              <a:gd name="connsiteX0" fmla="*/ 0 w 2376264"/>
              <a:gd name="connsiteY0" fmla="*/ 0 h 935776"/>
              <a:gd name="connsiteX1" fmla="*/ 594066 w 2376264"/>
              <a:gd name="connsiteY1" fmla="*/ 0 h 935776"/>
              <a:gd name="connsiteX2" fmla="*/ 1164369 w 2376264"/>
              <a:gd name="connsiteY2" fmla="*/ 0 h 935776"/>
              <a:gd name="connsiteX3" fmla="*/ 1734673 w 2376264"/>
              <a:gd name="connsiteY3" fmla="*/ 0 h 935776"/>
              <a:gd name="connsiteX4" fmla="*/ 2376264 w 2376264"/>
              <a:gd name="connsiteY4" fmla="*/ 0 h 935776"/>
              <a:gd name="connsiteX5" fmla="*/ 2376264 w 2376264"/>
              <a:gd name="connsiteY5" fmla="*/ 486604 h 935776"/>
              <a:gd name="connsiteX6" fmla="*/ 2376264 w 2376264"/>
              <a:gd name="connsiteY6" fmla="*/ 935776 h 935776"/>
              <a:gd name="connsiteX7" fmla="*/ 1805961 w 2376264"/>
              <a:gd name="connsiteY7" fmla="*/ 935776 h 935776"/>
              <a:gd name="connsiteX8" fmla="*/ 1259420 w 2376264"/>
              <a:gd name="connsiteY8" fmla="*/ 935776 h 935776"/>
              <a:gd name="connsiteX9" fmla="*/ 665354 w 2376264"/>
              <a:gd name="connsiteY9" fmla="*/ 935776 h 935776"/>
              <a:gd name="connsiteX10" fmla="*/ 0 w 2376264"/>
              <a:gd name="connsiteY10" fmla="*/ 935776 h 935776"/>
              <a:gd name="connsiteX11" fmla="*/ 0 w 2376264"/>
              <a:gd name="connsiteY11" fmla="*/ 467888 h 935776"/>
              <a:gd name="connsiteX12" fmla="*/ 0 w 2376264"/>
              <a:gd name="connsiteY12" fmla="*/ 0 h 935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76264" h="935776" fill="none" extrusionOk="0">
                <a:moveTo>
                  <a:pt x="0" y="0"/>
                </a:moveTo>
                <a:cubicBezTo>
                  <a:pt x="137507" y="-13660"/>
                  <a:pt x="395312" y="29285"/>
                  <a:pt x="594066" y="0"/>
                </a:cubicBezTo>
                <a:cubicBezTo>
                  <a:pt x="792820" y="-29285"/>
                  <a:pt x="1021409" y="-13653"/>
                  <a:pt x="1164369" y="0"/>
                </a:cubicBezTo>
                <a:cubicBezTo>
                  <a:pt x="1307329" y="13653"/>
                  <a:pt x="1552110" y="11361"/>
                  <a:pt x="1734673" y="0"/>
                </a:cubicBezTo>
                <a:cubicBezTo>
                  <a:pt x="1917236" y="-11361"/>
                  <a:pt x="2151482" y="24319"/>
                  <a:pt x="2376264" y="0"/>
                </a:cubicBezTo>
                <a:cubicBezTo>
                  <a:pt x="2396712" y="161295"/>
                  <a:pt x="2383610" y="303135"/>
                  <a:pt x="2376264" y="486604"/>
                </a:cubicBezTo>
                <a:cubicBezTo>
                  <a:pt x="2368918" y="670073"/>
                  <a:pt x="2382277" y="817729"/>
                  <a:pt x="2376264" y="935776"/>
                </a:cubicBezTo>
                <a:cubicBezTo>
                  <a:pt x="2206762" y="911139"/>
                  <a:pt x="2000601" y="952287"/>
                  <a:pt x="1805961" y="935776"/>
                </a:cubicBezTo>
                <a:cubicBezTo>
                  <a:pt x="1611321" y="919265"/>
                  <a:pt x="1392198" y="948178"/>
                  <a:pt x="1259420" y="935776"/>
                </a:cubicBezTo>
                <a:cubicBezTo>
                  <a:pt x="1126642" y="923374"/>
                  <a:pt x="787445" y="947884"/>
                  <a:pt x="665354" y="935776"/>
                </a:cubicBezTo>
                <a:cubicBezTo>
                  <a:pt x="543263" y="923668"/>
                  <a:pt x="317387" y="961219"/>
                  <a:pt x="0" y="935776"/>
                </a:cubicBezTo>
                <a:cubicBezTo>
                  <a:pt x="-2195" y="722516"/>
                  <a:pt x="-7954" y="575244"/>
                  <a:pt x="0" y="467888"/>
                </a:cubicBezTo>
                <a:cubicBezTo>
                  <a:pt x="7954" y="360532"/>
                  <a:pt x="12049" y="126542"/>
                  <a:pt x="0" y="0"/>
                </a:cubicBezTo>
                <a:close/>
              </a:path>
              <a:path w="2376264" h="935776" stroke="0" extrusionOk="0">
                <a:moveTo>
                  <a:pt x="0" y="0"/>
                </a:moveTo>
                <a:cubicBezTo>
                  <a:pt x="221102" y="7735"/>
                  <a:pt x="298796" y="-11321"/>
                  <a:pt x="594066" y="0"/>
                </a:cubicBezTo>
                <a:cubicBezTo>
                  <a:pt x="889336" y="11321"/>
                  <a:pt x="972150" y="-8892"/>
                  <a:pt x="1140607" y="0"/>
                </a:cubicBezTo>
                <a:cubicBezTo>
                  <a:pt x="1309064" y="8892"/>
                  <a:pt x="1501923" y="-317"/>
                  <a:pt x="1758435" y="0"/>
                </a:cubicBezTo>
                <a:cubicBezTo>
                  <a:pt x="2014947" y="317"/>
                  <a:pt x="2144275" y="-1624"/>
                  <a:pt x="2376264" y="0"/>
                </a:cubicBezTo>
                <a:cubicBezTo>
                  <a:pt x="2388919" y="122956"/>
                  <a:pt x="2356747" y="284128"/>
                  <a:pt x="2376264" y="477246"/>
                </a:cubicBezTo>
                <a:cubicBezTo>
                  <a:pt x="2395781" y="670364"/>
                  <a:pt x="2390312" y="789751"/>
                  <a:pt x="2376264" y="935776"/>
                </a:cubicBezTo>
                <a:cubicBezTo>
                  <a:pt x="2150698" y="950285"/>
                  <a:pt x="2011503" y="924036"/>
                  <a:pt x="1829723" y="935776"/>
                </a:cubicBezTo>
                <a:cubicBezTo>
                  <a:pt x="1647943" y="947516"/>
                  <a:pt x="1512487" y="941028"/>
                  <a:pt x="1306945" y="935776"/>
                </a:cubicBezTo>
                <a:cubicBezTo>
                  <a:pt x="1101403" y="930524"/>
                  <a:pt x="974366" y="941474"/>
                  <a:pt x="712879" y="935776"/>
                </a:cubicBezTo>
                <a:cubicBezTo>
                  <a:pt x="451392" y="930078"/>
                  <a:pt x="333109" y="950396"/>
                  <a:pt x="0" y="935776"/>
                </a:cubicBezTo>
                <a:cubicBezTo>
                  <a:pt x="-22942" y="725131"/>
                  <a:pt x="-20218" y="636509"/>
                  <a:pt x="0" y="467888"/>
                </a:cubicBezTo>
                <a:cubicBezTo>
                  <a:pt x="20218" y="299267"/>
                  <a:pt x="10272" y="169518"/>
                  <a:pt x="0" y="0"/>
                </a:cubicBezTo>
                <a:close/>
              </a:path>
            </a:pathLst>
          </a:custGeom>
          <a:solidFill>
            <a:schemeClr val="bg1"/>
          </a:solidFill>
          <a:ln w="38100">
            <a:solidFill>
              <a:schemeClr val="accent1"/>
            </a:solidFill>
            <a:extLst>
              <a:ext uri="{C807C97D-BFC1-408E-A445-0C87EB9F89A2}">
                <ask:lineSketchStyleProps xmlns:ask="http://schemas.microsoft.com/office/drawing/2018/sketchyshapes" sd="317893576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40000"/>
              </a:lnSpc>
            </a:pPr>
            <a:r>
              <a:rPr lang="en-US" sz="1600" b="1" dirty="0">
                <a:solidFill>
                  <a:schemeClr val="tx1"/>
                </a:solidFill>
              </a:rPr>
              <a:t>Data Storage</a:t>
            </a:r>
          </a:p>
        </p:txBody>
      </p:sp>
      <p:pic>
        <p:nvPicPr>
          <p:cNvPr id="23" name="Graphic 22" descr="Paper outline">
            <a:extLst>
              <a:ext uri="{FF2B5EF4-FFF2-40B4-BE49-F238E27FC236}">
                <a16:creationId xmlns:a16="http://schemas.microsoft.com/office/drawing/2014/main" id="{BE6D67AD-6B11-C463-43F6-CC2F226AAA6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61940" y="3264901"/>
            <a:ext cx="541973" cy="541973"/>
          </a:xfrm>
          <a:prstGeom prst="rect">
            <a:avLst/>
          </a:prstGeom>
        </p:spPr>
      </p:pic>
      <p:sp>
        <p:nvSpPr>
          <p:cNvPr id="26" name="Rectangle 25">
            <a:extLst>
              <a:ext uri="{FF2B5EF4-FFF2-40B4-BE49-F238E27FC236}">
                <a16:creationId xmlns:a16="http://schemas.microsoft.com/office/drawing/2014/main" id="{C983C0CF-FF7B-2A13-8826-BE4DF2CDB208}"/>
              </a:ext>
            </a:extLst>
          </p:cNvPr>
          <p:cNvSpPr/>
          <p:nvPr/>
        </p:nvSpPr>
        <p:spPr bwMode="gray">
          <a:xfrm>
            <a:off x="6888089" y="1455675"/>
            <a:ext cx="2376264" cy="935776"/>
          </a:xfrm>
          <a:custGeom>
            <a:avLst/>
            <a:gdLst>
              <a:gd name="connsiteX0" fmla="*/ 0 w 2376264"/>
              <a:gd name="connsiteY0" fmla="*/ 0 h 935776"/>
              <a:gd name="connsiteX1" fmla="*/ 546541 w 2376264"/>
              <a:gd name="connsiteY1" fmla="*/ 0 h 935776"/>
              <a:gd name="connsiteX2" fmla="*/ 1188132 w 2376264"/>
              <a:gd name="connsiteY2" fmla="*/ 0 h 935776"/>
              <a:gd name="connsiteX3" fmla="*/ 1805961 w 2376264"/>
              <a:gd name="connsiteY3" fmla="*/ 0 h 935776"/>
              <a:gd name="connsiteX4" fmla="*/ 2376264 w 2376264"/>
              <a:gd name="connsiteY4" fmla="*/ 0 h 935776"/>
              <a:gd name="connsiteX5" fmla="*/ 2376264 w 2376264"/>
              <a:gd name="connsiteY5" fmla="*/ 458530 h 935776"/>
              <a:gd name="connsiteX6" fmla="*/ 2376264 w 2376264"/>
              <a:gd name="connsiteY6" fmla="*/ 935776 h 935776"/>
              <a:gd name="connsiteX7" fmla="*/ 1805961 w 2376264"/>
              <a:gd name="connsiteY7" fmla="*/ 935776 h 935776"/>
              <a:gd name="connsiteX8" fmla="*/ 1259420 w 2376264"/>
              <a:gd name="connsiteY8" fmla="*/ 935776 h 935776"/>
              <a:gd name="connsiteX9" fmla="*/ 712879 w 2376264"/>
              <a:gd name="connsiteY9" fmla="*/ 935776 h 935776"/>
              <a:gd name="connsiteX10" fmla="*/ 0 w 2376264"/>
              <a:gd name="connsiteY10" fmla="*/ 935776 h 935776"/>
              <a:gd name="connsiteX11" fmla="*/ 0 w 2376264"/>
              <a:gd name="connsiteY11" fmla="*/ 467888 h 935776"/>
              <a:gd name="connsiteX12" fmla="*/ 0 w 2376264"/>
              <a:gd name="connsiteY12" fmla="*/ 0 h 935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76264" h="935776" fill="none" extrusionOk="0">
                <a:moveTo>
                  <a:pt x="0" y="0"/>
                </a:moveTo>
                <a:cubicBezTo>
                  <a:pt x="176774" y="-10622"/>
                  <a:pt x="415184" y="24100"/>
                  <a:pt x="546541" y="0"/>
                </a:cubicBezTo>
                <a:cubicBezTo>
                  <a:pt x="677898" y="-24100"/>
                  <a:pt x="1009786" y="29178"/>
                  <a:pt x="1188132" y="0"/>
                </a:cubicBezTo>
                <a:cubicBezTo>
                  <a:pt x="1366478" y="-29178"/>
                  <a:pt x="1638015" y="477"/>
                  <a:pt x="1805961" y="0"/>
                </a:cubicBezTo>
                <a:cubicBezTo>
                  <a:pt x="1973907" y="-477"/>
                  <a:pt x="2146015" y="-6399"/>
                  <a:pt x="2376264" y="0"/>
                </a:cubicBezTo>
                <a:cubicBezTo>
                  <a:pt x="2391162" y="164275"/>
                  <a:pt x="2393996" y="308283"/>
                  <a:pt x="2376264" y="458530"/>
                </a:cubicBezTo>
                <a:cubicBezTo>
                  <a:pt x="2358533" y="608777"/>
                  <a:pt x="2395362" y="759028"/>
                  <a:pt x="2376264" y="935776"/>
                </a:cubicBezTo>
                <a:cubicBezTo>
                  <a:pt x="2121643" y="960327"/>
                  <a:pt x="1931655" y="959321"/>
                  <a:pt x="1805961" y="935776"/>
                </a:cubicBezTo>
                <a:cubicBezTo>
                  <a:pt x="1680267" y="912231"/>
                  <a:pt x="1407938" y="938549"/>
                  <a:pt x="1259420" y="935776"/>
                </a:cubicBezTo>
                <a:cubicBezTo>
                  <a:pt x="1110902" y="933003"/>
                  <a:pt x="860111" y="912355"/>
                  <a:pt x="712879" y="935776"/>
                </a:cubicBezTo>
                <a:cubicBezTo>
                  <a:pt x="565647" y="959197"/>
                  <a:pt x="347892" y="911630"/>
                  <a:pt x="0" y="935776"/>
                </a:cubicBezTo>
                <a:cubicBezTo>
                  <a:pt x="19139" y="712210"/>
                  <a:pt x="22058" y="600843"/>
                  <a:pt x="0" y="467888"/>
                </a:cubicBezTo>
                <a:cubicBezTo>
                  <a:pt x="-22058" y="334933"/>
                  <a:pt x="15529" y="101802"/>
                  <a:pt x="0" y="0"/>
                </a:cubicBezTo>
                <a:close/>
              </a:path>
              <a:path w="2376264" h="935776" stroke="0" extrusionOk="0">
                <a:moveTo>
                  <a:pt x="0" y="0"/>
                </a:moveTo>
                <a:cubicBezTo>
                  <a:pt x="227501" y="-25700"/>
                  <a:pt x="369169" y="-8277"/>
                  <a:pt x="594066" y="0"/>
                </a:cubicBezTo>
                <a:cubicBezTo>
                  <a:pt x="818963" y="8277"/>
                  <a:pt x="1015073" y="1094"/>
                  <a:pt x="1188132" y="0"/>
                </a:cubicBezTo>
                <a:cubicBezTo>
                  <a:pt x="1361191" y="-1094"/>
                  <a:pt x="1518156" y="-12119"/>
                  <a:pt x="1758435" y="0"/>
                </a:cubicBezTo>
                <a:cubicBezTo>
                  <a:pt x="1998714" y="12119"/>
                  <a:pt x="2111961" y="-2551"/>
                  <a:pt x="2376264" y="0"/>
                </a:cubicBezTo>
                <a:cubicBezTo>
                  <a:pt x="2395781" y="116966"/>
                  <a:pt x="2397994" y="290546"/>
                  <a:pt x="2376264" y="477246"/>
                </a:cubicBezTo>
                <a:cubicBezTo>
                  <a:pt x="2354534" y="663946"/>
                  <a:pt x="2366001" y="755917"/>
                  <a:pt x="2376264" y="935776"/>
                </a:cubicBezTo>
                <a:cubicBezTo>
                  <a:pt x="2183850" y="930297"/>
                  <a:pt x="1983024" y="959018"/>
                  <a:pt x="1853486" y="935776"/>
                </a:cubicBezTo>
                <a:cubicBezTo>
                  <a:pt x="1723948" y="912534"/>
                  <a:pt x="1453664" y="963618"/>
                  <a:pt x="1259420" y="935776"/>
                </a:cubicBezTo>
                <a:cubicBezTo>
                  <a:pt x="1065176" y="907934"/>
                  <a:pt x="852375" y="916682"/>
                  <a:pt x="665354" y="935776"/>
                </a:cubicBezTo>
                <a:cubicBezTo>
                  <a:pt x="478333" y="954870"/>
                  <a:pt x="253936" y="960257"/>
                  <a:pt x="0" y="935776"/>
                </a:cubicBezTo>
                <a:cubicBezTo>
                  <a:pt x="14275" y="765848"/>
                  <a:pt x="-18984" y="635125"/>
                  <a:pt x="0" y="477246"/>
                </a:cubicBezTo>
                <a:cubicBezTo>
                  <a:pt x="18984" y="319367"/>
                  <a:pt x="-970" y="96882"/>
                  <a:pt x="0" y="0"/>
                </a:cubicBezTo>
                <a:close/>
              </a:path>
            </a:pathLst>
          </a:custGeom>
          <a:solidFill>
            <a:schemeClr val="bg1"/>
          </a:solidFill>
          <a:ln w="38100">
            <a:solidFill>
              <a:schemeClr val="accent1"/>
            </a:solidFill>
            <a:extLst>
              <a:ext uri="{C807C97D-BFC1-408E-A445-0C87EB9F89A2}">
                <ask:lineSketchStyleProps xmlns:ask="http://schemas.microsoft.com/office/drawing/2018/sketchyshapes" sd="372773142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40000"/>
              </a:lnSpc>
            </a:pPr>
            <a:r>
              <a:rPr lang="en-US" sz="1600" b="1" dirty="0">
                <a:solidFill>
                  <a:schemeClr val="tx1"/>
                </a:solidFill>
              </a:rPr>
              <a:t>GIT</a:t>
            </a:r>
          </a:p>
        </p:txBody>
      </p:sp>
      <p:sp>
        <p:nvSpPr>
          <p:cNvPr id="27" name="Rectangle: Rounded Corners 26">
            <a:extLst>
              <a:ext uri="{FF2B5EF4-FFF2-40B4-BE49-F238E27FC236}">
                <a16:creationId xmlns:a16="http://schemas.microsoft.com/office/drawing/2014/main" id="{4DA9DAD7-F95A-E1D4-B242-080B3BC22499}"/>
              </a:ext>
            </a:extLst>
          </p:cNvPr>
          <p:cNvSpPr/>
          <p:nvPr/>
        </p:nvSpPr>
        <p:spPr bwMode="gray">
          <a:xfrm>
            <a:off x="1847528" y="3068960"/>
            <a:ext cx="7920881" cy="2608915"/>
          </a:xfrm>
          <a:custGeom>
            <a:avLst/>
            <a:gdLst>
              <a:gd name="connsiteX0" fmla="*/ 0 w 7920881"/>
              <a:gd name="connsiteY0" fmla="*/ 434828 h 2608915"/>
              <a:gd name="connsiteX1" fmla="*/ 434828 w 7920881"/>
              <a:gd name="connsiteY1" fmla="*/ 0 h 2608915"/>
              <a:gd name="connsiteX2" fmla="*/ 1005336 w 7920881"/>
              <a:gd name="connsiteY2" fmla="*/ 0 h 2608915"/>
              <a:gd name="connsiteX3" fmla="*/ 1787381 w 7920881"/>
              <a:gd name="connsiteY3" fmla="*/ 0 h 2608915"/>
              <a:gd name="connsiteX4" fmla="*/ 2216865 w 7920881"/>
              <a:gd name="connsiteY4" fmla="*/ 0 h 2608915"/>
              <a:gd name="connsiteX5" fmla="*/ 2998910 w 7920881"/>
              <a:gd name="connsiteY5" fmla="*/ 0 h 2608915"/>
              <a:gd name="connsiteX6" fmla="*/ 3780955 w 7920881"/>
              <a:gd name="connsiteY6" fmla="*/ 0 h 2608915"/>
              <a:gd name="connsiteX7" fmla="*/ 4210438 w 7920881"/>
              <a:gd name="connsiteY7" fmla="*/ 0 h 2608915"/>
              <a:gd name="connsiteX8" fmla="*/ 4710434 w 7920881"/>
              <a:gd name="connsiteY8" fmla="*/ 0 h 2608915"/>
              <a:gd name="connsiteX9" fmla="*/ 5421967 w 7920881"/>
              <a:gd name="connsiteY9" fmla="*/ 0 h 2608915"/>
              <a:gd name="connsiteX10" fmla="*/ 5851451 w 7920881"/>
              <a:gd name="connsiteY10" fmla="*/ 0 h 2608915"/>
              <a:gd name="connsiteX11" fmla="*/ 6492471 w 7920881"/>
              <a:gd name="connsiteY11" fmla="*/ 0 h 2608915"/>
              <a:gd name="connsiteX12" fmla="*/ 7486053 w 7920881"/>
              <a:gd name="connsiteY12" fmla="*/ 0 h 2608915"/>
              <a:gd name="connsiteX13" fmla="*/ 7920881 w 7920881"/>
              <a:gd name="connsiteY13" fmla="*/ 434828 h 2608915"/>
              <a:gd name="connsiteX14" fmla="*/ 7920881 w 7920881"/>
              <a:gd name="connsiteY14" fmla="*/ 962403 h 2608915"/>
              <a:gd name="connsiteX15" fmla="*/ 7920881 w 7920881"/>
              <a:gd name="connsiteY15" fmla="*/ 1576941 h 2608915"/>
              <a:gd name="connsiteX16" fmla="*/ 7920881 w 7920881"/>
              <a:gd name="connsiteY16" fmla="*/ 2174087 h 2608915"/>
              <a:gd name="connsiteX17" fmla="*/ 7486053 w 7920881"/>
              <a:gd name="connsiteY17" fmla="*/ 2608915 h 2608915"/>
              <a:gd name="connsiteX18" fmla="*/ 6774520 w 7920881"/>
              <a:gd name="connsiteY18" fmla="*/ 2608915 h 2608915"/>
              <a:gd name="connsiteX19" fmla="*/ 6345037 w 7920881"/>
              <a:gd name="connsiteY19" fmla="*/ 2608915 h 2608915"/>
              <a:gd name="connsiteX20" fmla="*/ 5845041 w 7920881"/>
              <a:gd name="connsiteY20" fmla="*/ 2608915 h 2608915"/>
              <a:gd name="connsiteX21" fmla="*/ 5274532 w 7920881"/>
              <a:gd name="connsiteY21" fmla="*/ 2608915 h 2608915"/>
              <a:gd name="connsiteX22" fmla="*/ 4563000 w 7920881"/>
              <a:gd name="connsiteY22" fmla="*/ 2608915 h 2608915"/>
              <a:gd name="connsiteX23" fmla="*/ 3780955 w 7920881"/>
              <a:gd name="connsiteY23" fmla="*/ 2608915 h 2608915"/>
              <a:gd name="connsiteX24" fmla="*/ 3210447 w 7920881"/>
              <a:gd name="connsiteY24" fmla="*/ 2608915 h 2608915"/>
              <a:gd name="connsiteX25" fmla="*/ 2498914 w 7920881"/>
              <a:gd name="connsiteY25" fmla="*/ 2608915 h 2608915"/>
              <a:gd name="connsiteX26" fmla="*/ 1787381 w 7920881"/>
              <a:gd name="connsiteY26" fmla="*/ 2608915 h 2608915"/>
              <a:gd name="connsiteX27" fmla="*/ 1216873 w 7920881"/>
              <a:gd name="connsiteY27" fmla="*/ 2608915 h 2608915"/>
              <a:gd name="connsiteX28" fmla="*/ 434828 w 7920881"/>
              <a:gd name="connsiteY28" fmla="*/ 2608915 h 2608915"/>
              <a:gd name="connsiteX29" fmla="*/ 0 w 7920881"/>
              <a:gd name="connsiteY29" fmla="*/ 2174087 h 2608915"/>
              <a:gd name="connsiteX30" fmla="*/ 0 w 7920881"/>
              <a:gd name="connsiteY30" fmla="*/ 1576941 h 2608915"/>
              <a:gd name="connsiteX31" fmla="*/ 0 w 7920881"/>
              <a:gd name="connsiteY31" fmla="*/ 979796 h 2608915"/>
              <a:gd name="connsiteX32" fmla="*/ 0 w 7920881"/>
              <a:gd name="connsiteY32" fmla="*/ 434828 h 2608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920881" h="2608915" extrusionOk="0">
                <a:moveTo>
                  <a:pt x="0" y="434828"/>
                </a:moveTo>
                <a:cubicBezTo>
                  <a:pt x="-15261" y="192499"/>
                  <a:pt x="193156" y="-32811"/>
                  <a:pt x="434828" y="0"/>
                </a:cubicBezTo>
                <a:cubicBezTo>
                  <a:pt x="619740" y="13644"/>
                  <a:pt x="786961" y="21183"/>
                  <a:pt x="1005336" y="0"/>
                </a:cubicBezTo>
                <a:cubicBezTo>
                  <a:pt x="1223711" y="-21183"/>
                  <a:pt x="1423308" y="22141"/>
                  <a:pt x="1787381" y="0"/>
                </a:cubicBezTo>
                <a:cubicBezTo>
                  <a:pt x="2151455" y="-22141"/>
                  <a:pt x="2081246" y="5182"/>
                  <a:pt x="2216865" y="0"/>
                </a:cubicBezTo>
                <a:cubicBezTo>
                  <a:pt x="2352484" y="-5182"/>
                  <a:pt x="2703707" y="18243"/>
                  <a:pt x="2998910" y="0"/>
                </a:cubicBezTo>
                <a:cubicBezTo>
                  <a:pt x="3294113" y="-18243"/>
                  <a:pt x="3458471" y="14997"/>
                  <a:pt x="3780955" y="0"/>
                </a:cubicBezTo>
                <a:cubicBezTo>
                  <a:pt x="4103439" y="-14997"/>
                  <a:pt x="4058787" y="-10417"/>
                  <a:pt x="4210438" y="0"/>
                </a:cubicBezTo>
                <a:cubicBezTo>
                  <a:pt x="4362089" y="10417"/>
                  <a:pt x="4472701" y="-20647"/>
                  <a:pt x="4710434" y="0"/>
                </a:cubicBezTo>
                <a:cubicBezTo>
                  <a:pt x="4948167" y="20647"/>
                  <a:pt x="5278752" y="7648"/>
                  <a:pt x="5421967" y="0"/>
                </a:cubicBezTo>
                <a:cubicBezTo>
                  <a:pt x="5565182" y="-7648"/>
                  <a:pt x="5748393" y="-3977"/>
                  <a:pt x="5851451" y="0"/>
                </a:cubicBezTo>
                <a:cubicBezTo>
                  <a:pt x="5954509" y="3977"/>
                  <a:pt x="6301698" y="-10037"/>
                  <a:pt x="6492471" y="0"/>
                </a:cubicBezTo>
                <a:cubicBezTo>
                  <a:pt x="6683244" y="10037"/>
                  <a:pt x="7230155" y="-20165"/>
                  <a:pt x="7486053" y="0"/>
                </a:cubicBezTo>
                <a:cubicBezTo>
                  <a:pt x="7725073" y="-11072"/>
                  <a:pt x="7923921" y="207315"/>
                  <a:pt x="7920881" y="434828"/>
                </a:cubicBezTo>
                <a:cubicBezTo>
                  <a:pt x="7940984" y="587293"/>
                  <a:pt x="7939707" y="712389"/>
                  <a:pt x="7920881" y="962403"/>
                </a:cubicBezTo>
                <a:cubicBezTo>
                  <a:pt x="7902055" y="1212418"/>
                  <a:pt x="7936848" y="1279544"/>
                  <a:pt x="7920881" y="1576941"/>
                </a:cubicBezTo>
                <a:cubicBezTo>
                  <a:pt x="7904914" y="1874338"/>
                  <a:pt x="7912401" y="1971863"/>
                  <a:pt x="7920881" y="2174087"/>
                </a:cubicBezTo>
                <a:cubicBezTo>
                  <a:pt x="7922395" y="2463129"/>
                  <a:pt x="7737118" y="2639490"/>
                  <a:pt x="7486053" y="2608915"/>
                </a:cubicBezTo>
                <a:cubicBezTo>
                  <a:pt x="7237740" y="2578362"/>
                  <a:pt x="6928374" y="2615430"/>
                  <a:pt x="6774520" y="2608915"/>
                </a:cubicBezTo>
                <a:cubicBezTo>
                  <a:pt x="6620666" y="2602400"/>
                  <a:pt x="6557880" y="2605814"/>
                  <a:pt x="6345037" y="2608915"/>
                </a:cubicBezTo>
                <a:cubicBezTo>
                  <a:pt x="6132194" y="2612016"/>
                  <a:pt x="6090504" y="2592730"/>
                  <a:pt x="5845041" y="2608915"/>
                </a:cubicBezTo>
                <a:cubicBezTo>
                  <a:pt x="5599578" y="2625100"/>
                  <a:pt x="5446130" y="2593026"/>
                  <a:pt x="5274532" y="2608915"/>
                </a:cubicBezTo>
                <a:cubicBezTo>
                  <a:pt x="5102934" y="2624804"/>
                  <a:pt x="4870110" y="2617037"/>
                  <a:pt x="4563000" y="2608915"/>
                </a:cubicBezTo>
                <a:cubicBezTo>
                  <a:pt x="4255890" y="2600793"/>
                  <a:pt x="4065435" y="2584434"/>
                  <a:pt x="3780955" y="2608915"/>
                </a:cubicBezTo>
                <a:cubicBezTo>
                  <a:pt x="3496476" y="2633396"/>
                  <a:pt x="3349610" y="2582666"/>
                  <a:pt x="3210447" y="2608915"/>
                </a:cubicBezTo>
                <a:cubicBezTo>
                  <a:pt x="3071284" y="2635164"/>
                  <a:pt x="2766350" y="2644347"/>
                  <a:pt x="2498914" y="2608915"/>
                </a:cubicBezTo>
                <a:cubicBezTo>
                  <a:pt x="2231478" y="2573483"/>
                  <a:pt x="1981694" y="2629231"/>
                  <a:pt x="1787381" y="2608915"/>
                </a:cubicBezTo>
                <a:cubicBezTo>
                  <a:pt x="1593068" y="2588599"/>
                  <a:pt x="1442605" y="2617960"/>
                  <a:pt x="1216873" y="2608915"/>
                </a:cubicBezTo>
                <a:cubicBezTo>
                  <a:pt x="991141" y="2599870"/>
                  <a:pt x="713306" y="2635327"/>
                  <a:pt x="434828" y="2608915"/>
                </a:cubicBezTo>
                <a:cubicBezTo>
                  <a:pt x="167968" y="2592115"/>
                  <a:pt x="10716" y="2390873"/>
                  <a:pt x="0" y="2174087"/>
                </a:cubicBezTo>
                <a:cubicBezTo>
                  <a:pt x="18120" y="1938978"/>
                  <a:pt x="8983" y="1839536"/>
                  <a:pt x="0" y="1576941"/>
                </a:cubicBezTo>
                <a:cubicBezTo>
                  <a:pt x="-8983" y="1314346"/>
                  <a:pt x="12934" y="1170942"/>
                  <a:pt x="0" y="979796"/>
                </a:cubicBezTo>
                <a:cubicBezTo>
                  <a:pt x="-12934" y="788651"/>
                  <a:pt x="23023" y="673288"/>
                  <a:pt x="0" y="434828"/>
                </a:cubicBezTo>
                <a:close/>
              </a:path>
            </a:pathLst>
          </a:custGeom>
          <a:noFill/>
          <a:ln w="28575">
            <a:solidFill>
              <a:schemeClr val="tx1"/>
            </a:solidFill>
            <a:extLst>
              <a:ext uri="{C807C97D-BFC1-408E-A445-0C87EB9F89A2}">
                <ask:lineSketchStyleProps xmlns:ask="http://schemas.microsoft.com/office/drawing/2018/sketchyshapes" sd="3446887597">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sz="1600" dirty="0">
              <a:solidFill>
                <a:schemeClr val="tx1"/>
              </a:solidFill>
            </a:endParaRPr>
          </a:p>
        </p:txBody>
      </p:sp>
      <p:pic>
        <p:nvPicPr>
          <p:cNvPr id="31" name="Graphic 30" descr="Abacus with solid fill">
            <a:extLst>
              <a:ext uri="{FF2B5EF4-FFF2-40B4-BE49-F238E27FC236}">
                <a16:creationId xmlns:a16="http://schemas.microsoft.com/office/drawing/2014/main" id="{89D89728-4AA3-F4EF-39F0-6203E3E2B03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737161" y="3212976"/>
            <a:ext cx="596170" cy="596170"/>
          </a:xfrm>
          <a:prstGeom prst="rect">
            <a:avLst/>
          </a:prstGeom>
        </p:spPr>
      </p:pic>
      <p:sp>
        <p:nvSpPr>
          <p:cNvPr id="32" name="TextBox 31">
            <a:extLst>
              <a:ext uri="{FF2B5EF4-FFF2-40B4-BE49-F238E27FC236}">
                <a16:creationId xmlns:a16="http://schemas.microsoft.com/office/drawing/2014/main" id="{242D4DD5-AE05-47A9-02CF-01FB91DEF2ED}"/>
              </a:ext>
            </a:extLst>
          </p:cNvPr>
          <p:cNvSpPr txBox="1"/>
          <p:nvPr/>
        </p:nvSpPr>
        <p:spPr bwMode="gray">
          <a:xfrm>
            <a:off x="5303912" y="3346474"/>
            <a:ext cx="1159409" cy="315920"/>
          </a:xfrm>
          <a:prstGeom prst="rect">
            <a:avLst/>
          </a:prstGeom>
          <a:noFill/>
        </p:spPr>
        <p:txBody>
          <a:bodyPr wrap="square" lIns="0" tIns="0" rIns="0" bIns="0" rtlCol="0">
            <a:spAutoFit/>
          </a:bodyPr>
          <a:lstStyle/>
          <a:p>
            <a:pPr algn="l">
              <a:lnSpc>
                <a:spcPct val="140000"/>
              </a:lnSpc>
            </a:pPr>
            <a:r>
              <a:rPr lang="en-US" sz="1600" dirty="0"/>
              <a:t>output file</a:t>
            </a:r>
          </a:p>
        </p:txBody>
      </p:sp>
      <p:cxnSp>
        <p:nvCxnSpPr>
          <p:cNvPr id="35" name="Straight Arrow Connector 34">
            <a:extLst>
              <a:ext uri="{FF2B5EF4-FFF2-40B4-BE49-F238E27FC236}">
                <a16:creationId xmlns:a16="http://schemas.microsoft.com/office/drawing/2014/main" id="{6D597CE2-A9C5-C1CC-5833-98F4872958A4}"/>
              </a:ext>
            </a:extLst>
          </p:cNvPr>
          <p:cNvCxnSpPr>
            <a:cxnSpLocks/>
          </p:cNvCxnSpPr>
          <p:nvPr/>
        </p:nvCxnSpPr>
        <p:spPr bwMode="gray">
          <a:xfrm>
            <a:off x="5519937" y="2420888"/>
            <a:ext cx="0" cy="609985"/>
          </a:xfrm>
          <a:prstGeom prst="straightConnector1">
            <a:avLst/>
          </a:prstGeom>
          <a:ln w="38100">
            <a:solidFill>
              <a:srgbClr val="945DD6"/>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E61A980-5D4A-A34E-8D74-5A871D8E209E}"/>
              </a:ext>
            </a:extLst>
          </p:cNvPr>
          <p:cNvCxnSpPr>
            <a:cxnSpLocks/>
          </p:cNvCxnSpPr>
          <p:nvPr/>
        </p:nvCxnSpPr>
        <p:spPr bwMode="gray">
          <a:xfrm>
            <a:off x="8040217" y="2420888"/>
            <a:ext cx="0" cy="609985"/>
          </a:xfrm>
          <a:prstGeom prst="straightConnector1">
            <a:avLst/>
          </a:prstGeom>
          <a:ln w="38100">
            <a:solidFill>
              <a:srgbClr val="945DD6"/>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3E87402-2E02-A291-94F1-34950979EFA2}"/>
              </a:ext>
            </a:extLst>
          </p:cNvPr>
          <p:cNvCxnSpPr>
            <a:cxnSpLocks/>
          </p:cNvCxnSpPr>
          <p:nvPr/>
        </p:nvCxnSpPr>
        <p:spPr bwMode="gray">
          <a:xfrm>
            <a:off x="6744073" y="3518842"/>
            <a:ext cx="792088" cy="0"/>
          </a:xfrm>
          <a:prstGeom prst="straightConnector1">
            <a:avLst/>
          </a:prstGeom>
          <a:ln w="38100">
            <a:solidFill>
              <a:srgbClr val="F46737"/>
            </a:solidFill>
            <a:prstDash val="sys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334BB57-FB12-9164-71B0-72C2B94F4919}"/>
              </a:ext>
            </a:extLst>
          </p:cNvPr>
          <p:cNvSpPr txBox="1"/>
          <p:nvPr/>
        </p:nvSpPr>
        <p:spPr bwMode="gray">
          <a:xfrm>
            <a:off x="2356276" y="4120910"/>
            <a:ext cx="1159411" cy="660630"/>
          </a:xfrm>
          <a:prstGeom prst="rect">
            <a:avLst/>
          </a:prstGeom>
          <a:noFill/>
        </p:spPr>
        <p:txBody>
          <a:bodyPr wrap="square" lIns="0" tIns="0" rIns="0" bIns="0" rtlCol="0">
            <a:spAutoFit/>
          </a:bodyPr>
          <a:lstStyle/>
          <a:p>
            <a:pPr algn="l">
              <a:lnSpc>
                <a:spcPct val="140000"/>
              </a:lnSpc>
            </a:pPr>
            <a:r>
              <a:rPr lang="en-US" sz="1600" b="1" dirty="0"/>
              <a:t>recipe</a:t>
            </a:r>
          </a:p>
          <a:p>
            <a:pPr algn="l">
              <a:lnSpc>
                <a:spcPct val="140000"/>
              </a:lnSpc>
            </a:pPr>
            <a:r>
              <a:rPr lang="en-US" sz="1600" dirty="0" err="1"/>
              <a:t>dvc.yaml</a:t>
            </a:r>
            <a:endParaRPr lang="en-US" sz="1600" dirty="0"/>
          </a:p>
        </p:txBody>
      </p:sp>
      <p:sp>
        <p:nvSpPr>
          <p:cNvPr id="11" name="TextBox 10">
            <a:extLst>
              <a:ext uri="{FF2B5EF4-FFF2-40B4-BE49-F238E27FC236}">
                <a16:creationId xmlns:a16="http://schemas.microsoft.com/office/drawing/2014/main" id="{06E3F60F-58C1-04FB-C9DA-B9EE3F2E52AD}"/>
              </a:ext>
            </a:extLst>
          </p:cNvPr>
          <p:cNvSpPr txBox="1"/>
          <p:nvPr/>
        </p:nvSpPr>
        <p:spPr bwMode="gray">
          <a:xfrm>
            <a:off x="5303913" y="4365453"/>
            <a:ext cx="1080120" cy="315920"/>
          </a:xfrm>
          <a:prstGeom prst="rect">
            <a:avLst/>
          </a:prstGeom>
          <a:noFill/>
        </p:spPr>
        <p:txBody>
          <a:bodyPr wrap="square" lIns="0" tIns="0" rIns="0" bIns="0" rtlCol="0">
            <a:spAutoFit/>
          </a:bodyPr>
          <a:lstStyle/>
          <a:p>
            <a:pPr algn="l">
              <a:lnSpc>
                <a:spcPct val="140000"/>
              </a:lnSpc>
            </a:pPr>
            <a:r>
              <a:rPr lang="en-US" sz="1600" dirty="0"/>
              <a:t>input file</a:t>
            </a:r>
          </a:p>
        </p:txBody>
      </p:sp>
      <p:sp>
        <p:nvSpPr>
          <p:cNvPr id="12" name="TextBox 11">
            <a:extLst>
              <a:ext uri="{FF2B5EF4-FFF2-40B4-BE49-F238E27FC236}">
                <a16:creationId xmlns:a16="http://schemas.microsoft.com/office/drawing/2014/main" id="{AC3CF5DA-7480-F1A3-0EDD-5D885858289E}"/>
              </a:ext>
            </a:extLst>
          </p:cNvPr>
          <p:cNvSpPr txBox="1"/>
          <p:nvPr/>
        </p:nvSpPr>
        <p:spPr bwMode="gray">
          <a:xfrm>
            <a:off x="5296631" y="4967656"/>
            <a:ext cx="1159410" cy="315920"/>
          </a:xfrm>
          <a:prstGeom prst="rect">
            <a:avLst/>
          </a:prstGeom>
          <a:noFill/>
        </p:spPr>
        <p:txBody>
          <a:bodyPr wrap="square" lIns="0" tIns="0" rIns="0" bIns="0" rtlCol="0">
            <a:spAutoFit/>
          </a:bodyPr>
          <a:lstStyle/>
          <a:p>
            <a:pPr algn="l">
              <a:lnSpc>
                <a:spcPct val="140000"/>
              </a:lnSpc>
            </a:pPr>
            <a:r>
              <a:rPr lang="en-US" sz="1600" dirty="0"/>
              <a:t>parameters</a:t>
            </a:r>
          </a:p>
        </p:txBody>
      </p:sp>
      <p:pic>
        <p:nvPicPr>
          <p:cNvPr id="13" name="Graphic 12" descr="Abacus with solid fill">
            <a:extLst>
              <a:ext uri="{FF2B5EF4-FFF2-40B4-BE49-F238E27FC236}">
                <a16:creationId xmlns:a16="http://schemas.microsoft.com/office/drawing/2014/main" id="{422F2A14-247D-ACDE-D458-6A6EEC56BF4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707780" y="4210249"/>
            <a:ext cx="596170" cy="596170"/>
          </a:xfrm>
          <a:prstGeom prst="rect">
            <a:avLst/>
          </a:prstGeom>
        </p:spPr>
      </p:pic>
      <p:pic>
        <p:nvPicPr>
          <p:cNvPr id="14" name="Graphic 13" descr="Paper outline">
            <a:extLst>
              <a:ext uri="{FF2B5EF4-FFF2-40B4-BE49-F238E27FC236}">
                <a16:creationId xmlns:a16="http://schemas.microsoft.com/office/drawing/2014/main" id="{33892B65-D0C9-CF3B-B85A-E0FF942222C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48765" y="4255528"/>
            <a:ext cx="541973" cy="541973"/>
          </a:xfrm>
          <a:prstGeom prst="rect">
            <a:avLst/>
          </a:prstGeom>
        </p:spPr>
      </p:pic>
      <p:pic>
        <p:nvPicPr>
          <p:cNvPr id="20" name="Graphic 19" descr="Paper outline">
            <a:extLst>
              <a:ext uri="{FF2B5EF4-FFF2-40B4-BE49-F238E27FC236}">
                <a16:creationId xmlns:a16="http://schemas.microsoft.com/office/drawing/2014/main" id="{AC5E1065-1D55-94BB-09C9-7C389D73ABC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61939" y="4903251"/>
            <a:ext cx="541973" cy="541973"/>
          </a:xfrm>
          <a:prstGeom prst="rect">
            <a:avLst/>
          </a:prstGeom>
        </p:spPr>
      </p:pic>
      <p:sp>
        <p:nvSpPr>
          <p:cNvPr id="24" name="TextBox 23">
            <a:extLst>
              <a:ext uri="{FF2B5EF4-FFF2-40B4-BE49-F238E27FC236}">
                <a16:creationId xmlns:a16="http://schemas.microsoft.com/office/drawing/2014/main" id="{F176A1DB-4101-31DE-000A-0A29F6766F45}"/>
              </a:ext>
            </a:extLst>
          </p:cNvPr>
          <p:cNvSpPr txBox="1"/>
          <p:nvPr/>
        </p:nvSpPr>
        <p:spPr bwMode="gray">
          <a:xfrm>
            <a:off x="8428196" y="4333532"/>
            <a:ext cx="967026" cy="581634"/>
          </a:xfrm>
          <a:prstGeom prst="rect">
            <a:avLst/>
          </a:prstGeom>
          <a:noFill/>
        </p:spPr>
        <p:txBody>
          <a:bodyPr wrap="square" lIns="0" tIns="0" rIns="0" bIns="0" rtlCol="0">
            <a:spAutoFit/>
          </a:bodyPr>
          <a:lstStyle/>
          <a:p>
            <a:pPr algn="l">
              <a:lnSpc>
                <a:spcPct val="140000"/>
              </a:lnSpc>
            </a:pPr>
            <a:r>
              <a:rPr lang="en-US" sz="1600" dirty="0"/>
              <a:t>checksum</a:t>
            </a:r>
          </a:p>
          <a:p>
            <a:pPr algn="l">
              <a:lnSpc>
                <a:spcPct val="140000"/>
              </a:lnSpc>
            </a:pPr>
            <a:r>
              <a:rPr lang="en-US" sz="1100" dirty="0"/>
              <a:t>.</a:t>
            </a:r>
            <a:r>
              <a:rPr lang="en-US" sz="1100" dirty="0" err="1"/>
              <a:t>dvc</a:t>
            </a:r>
            <a:r>
              <a:rPr lang="en-US" sz="1100" dirty="0"/>
              <a:t> file</a:t>
            </a:r>
            <a:endParaRPr lang="en-US" sz="1600" dirty="0"/>
          </a:p>
        </p:txBody>
      </p:sp>
      <p:cxnSp>
        <p:nvCxnSpPr>
          <p:cNvPr id="28" name="Straight Arrow Connector 27">
            <a:extLst>
              <a:ext uri="{FF2B5EF4-FFF2-40B4-BE49-F238E27FC236}">
                <a16:creationId xmlns:a16="http://schemas.microsoft.com/office/drawing/2014/main" id="{33C28531-9745-1A77-968A-F20488BC56F0}"/>
              </a:ext>
            </a:extLst>
          </p:cNvPr>
          <p:cNvCxnSpPr>
            <a:cxnSpLocks/>
          </p:cNvCxnSpPr>
          <p:nvPr/>
        </p:nvCxnSpPr>
        <p:spPr bwMode="gray">
          <a:xfrm>
            <a:off x="6744073" y="4509469"/>
            <a:ext cx="792088" cy="0"/>
          </a:xfrm>
          <a:prstGeom prst="straightConnector1">
            <a:avLst/>
          </a:prstGeom>
          <a:ln w="38100">
            <a:solidFill>
              <a:srgbClr val="F46737"/>
            </a:solidFill>
            <a:prstDash val="sys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29479B4-666F-CDD7-D475-56A387449D3A}"/>
              </a:ext>
            </a:extLst>
          </p:cNvPr>
          <p:cNvSpPr txBox="1"/>
          <p:nvPr/>
        </p:nvSpPr>
        <p:spPr bwMode="gray">
          <a:xfrm>
            <a:off x="8428196" y="3280006"/>
            <a:ext cx="967026" cy="581634"/>
          </a:xfrm>
          <a:prstGeom prst="rect">
            <a:avLst/>
          </a:prstGeom>
          <a:noFill/>
        </p:spPr>
        <p:txBody>
          <a:bodyPr wrap="square" lIns="0" tIns="0" rIns="0" bIns="0" rtlCol="0">
            <a:spAutoFit/>
          </a:bodyPr>
          <a:lstStyle/>
          <a:p>
            <a:pPr algn="l">
              <a:lnSpc>
                <a:spcPct val="140000"/>
              </a:lnSpc>
            </a:pPr>
            <a:r>
              <a:rPr lang="en-US" sz="1600" dirty="0"/>
              <a:t>checksum</a:t>
            </a:r>
          </a:p>
          <a:p>
            <a:pPr algn="l">
              <a:lnSpc>
                <a:spcPct val="140000"/>
              </a:lnSpc>
            </a:pPr>
            <a:r>
              <a:rPr lang="en-US" sz="1100" dirty="0"/>
              <a:t>.</a:t>
            </a:r>
            <a:r>
              <a:rPr lang="en-US" sz="1100" dirty="0" err="1"/>
              <a:t>dvc</a:t>
            </a:r>
            <a:r>
              <a:rPr lang="en-US" sz="1100" dirty="0"/>
              <a:t> file</a:t>
            </a:r>
            <a:endParaRPr lang="en-US" sz="1600" dirty="0"/>
          </a:p>
        </p:txBody>
      </p:sp>
      <p:pic>
        <p:nvPicPr>
          <p:cNvPr id="30" name="Graphic 29" descr="Lock with solid fill">
            <a:extLst>
              <a:ext uri="{FF2B5EF4-FFF2-40B4-BE49-F238E27FC236}">
                <a16:creationId xmlns:a16="http://schemas.microsoft.com/office/drawing/2014/main" id="{3440FD96-EDCA-695D-BB79-051A7F5F595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416984" y="1479445"/>
            <a:ext cx="349761" cy="349761"/>
          </a:xfrm>
          <a:prstGeom prst="rect">
            <a:avLst/>
          </a:prstGeom>
        </p:spPr>
      </p:pic>
      <p:sp>
        <p:nvSpPr>
          <p:cNvPr id="10" name="Title 9">
            <a:extLst>
              <a:ext uri="{FF2B5EF4-FFF2-40B4-BE49-F238E27FC236}">
                <a16:creationId xmlns:a16="http://schemas.microsoft.com/office/drawing/2014/main" id="{1A673EC1-76DD-3476-6A8C-584C1677DCA0}"/>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646856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B1480D7-B89C-5276-DFC8-53D365D57300}"/>
              </a:ext>
            </a:extLst>
          </p:cNvPr>
          <p:cNvSpPr>
            <a:spLocks noGrp="1"/>
          </p:cNvSpPr>
          <p:nvPr>
            <p:ph type="body" sz="quarter" idx="13"/>
          </p:nvPr>
        </p:nvSpPr>
        <p:spPr/>
        <p:txBody>
          <a:bodyPr/>
          <a:lstStyle/>
          <a:p>
            <a:endParaRPr lang="en-US" dirty="0"/>
          </a:p>
        </p:txBody>
      </p:sp>
      <p:sp>
        <p:nvSpPr>
          <p:cNvPr id="5" name="Footer Placeholder 4">
            <a:extLst>
              <a:ext uri="{FF2B5EF4-FFF2-40B4-BE49-F238E27FC236}">
                <a16:creationId xmlns:a16="http://schemas.microsoft.com/office/drawing/2014/main" id="{56458259-5DE3-F1CD-684A-CF6159DFA14A}"/>
              </a:ext>
            </a:extLst>
          </p:cNvPr>
          <p:cNvSpPr>
            <a:spLocks noGrp="1"/>
          </p:cNvSpPr>
          <p:nvPr>
            <p:ph type="ftr" sz="quarter" idx="19"/>
          </p:nvPr>
        </p:nvSpPr>
        <p:spPr/>
        <p:txBody>
          <a:bodyPr/>
          <a:lstStyle/>
          <a:p>
            <a:pPr marL="0" marR="0" lvl="0" indent="0" algn="r" defTabSz="914400" rtl="0" eaLnBrk="1" fontAlgn="auto" latinLnBrk="0" hangingPunct="1">
              <a:lnSpc>
                <a:spcPct val="100000"/>
              </a:lnSpc>
              <a:spcBef>
                <a:spcPts val="0"/>
              </a:spcBef>
              <a:spcAft>
                <a:spcPts val="300"/>
              </a:spcAft>
              <a:buClrTx/>
              <a:buSzTx/>
              <a:buFontTx/>
              <a:buNone/>
              <a:tabLst/>
              <a:defRPr/>
            </a:pPr>
            <a:r>
              <a:rPr kumimoji="0" lang="en-US" sz="800" b="0" i="0" u="none" strike="noStrike" kern="1200" cap="none" spc="0" normalizeH="0" baseline="0" noProof="0">
                <a:ln>
                  <a:noFill/>
                </a:ln>
                <a:solidFill>
                  <a:srgbClr val="08312A"/>
                </a:solidFill>
                <a:effectLst/>
                <a:uLnTx/>
                <a:uFillTx/>
                <a:latin typeface="Boehringer Forward Text"/>
                <a:ea typeface="+mn-ea"/>
                <a:cs typeface="+mn-cs"/>
              </a:rPr>
              <a:t>DSO Live Demo   |    ONLY FOR INTERNAL USE</a:t>
            </a:r>
            <a:endParaRPr kumimoji="0" lang="en-US" sz="800" b="0" i="0" u="none" strike="noStrike" kern="1200" cap="none" spc="0" normalizeH="0" baseline="0" noProof="0" dirty="0">
              <a:ln>
                <a:noFill/>
              </a:ln>
              <a:solidFill>
                <a:srgbClr val="08312A"/>
              </a:solidFill>
              <a:effectLst/>
              <a:uLnTx/>
              <a:uFillTx/>
              <a:latin typeface="Boehringer Forward Text"/>
              <a:ea typeface="+mn-ea"/>
              <a:cs typeface="+mn-cs"/>
            </a:endParaRPr>
          </a:p>
        </p:txBody>
      </p:sp>
      <p:sp>
        <p:nvSpPr>
          <p:cNvPr id="6" name="Slide Number Placeholder 5">
            <a:extLst>
              <a:ext uri="{FF2B5EF4-FFF2-40B4-BE49-F238E27FC236}">
                <a16:creationId xmlns:a16="http://schemas.microsoft.com/office/drawing/2014/main" id="{8F76A4F7-CF44-187D-0045-8C9782BD9738}"/>
              </a:ext>
            </a:extLst>
          </p:cNvPr>
          <p:cNvSpPr>
            <a:spLocks noGrp="1"/>
          </p:cNvSpPr>
          <p:nvPr>
            <p:ph type="sldNum" sz="quarter" idx="2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F4E8F9F-5B1F-4F5B-BE49-3245D8C18D9F}" type="slidenum">
              <a:rPr kumimoji="0" lang="en-US" sz="800" b="0" i="0" u="none" strike="noStrike" kern="1200" cap="none" spc="0" normalizeH="0" baseline="0" noProof="0" smtClean="0">
                <a:ln>
                  <a:noFill/>
                </a:ln>
                <a:solidFill>
                  <a:srgbClr val="08312A"/>
                </a:solidFill>
                <a:effectLst/>
                <a:uLnTx/>
                <a:uFillTx/>
                <a:latin typeface="Boehringer Forward Tex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800" b="0" i="0" u="none" strike="noStrike" kern="1200" cap="none" spc="0" normalizeH="0" baseline="0" noProof="0" dirty="0">
              <a:ln>
                <a:noFill/>
              </a:ln>
              <a:solidFill>
                <a:srgbClr val="08312A"/>
              </a:solidFill>
              <a:effectLst/>
              <a:uLnTx/>
              <a:uFillTx/>
              <a:latin typeface="Boehringer Forward Text"/>
              <a:ea typeface="+mn-ea"/>
              <a:cs typeface="+mn-cs"/>
            </a:endParaRPr>
          </a:p>
        </p:txBody>
      </p:sp>
      <p:sp>
        <p:nvSpPr>
          <p:cNvPr id="17" name="Rectangle: Rounded Corners 16">
            <a:extLst>
              <a:ext uri="{FF2B5EF4-FFF2-40B4-BE49-F238E27FC236}">
                <a16:creationId xmlns:a16="http://schemas.microsoft.com/office/drawing/2014/main" id="{18EBC6CE-B2BA-39C5-1931-D08E7787C85E}"/>
              </a:ext>
            </a:extLst>
          </p:cNvPr>
          <p:cNvSpPr/>
          <p:nvPr/>
        </p:nvSpPr>
        <p:spPr bwMode="gray">
          <a:xfrm>
            <a:off x="1631504" y="1844824"/>
            <a:ext cx="2088231" cy="960751"/>
          </a:xfrm>
          <a:custGeom>
            <a:avLst/>
            <a:gdLst>
              <a:gd name="connsiteX0" fmla="*/ 0 w 2088231"/>
              <a:gd name="connsiteY0" fmla="*/ 160128 h 960751"/>
              <a:gd name="connsiteX1" fmla="*/ 160128 w 2088231"/>
              <a:gd name="connsiteY1" fmla="*/ 0 h 960751"/>
              <a:gd name="connsiteX2" fmla="*/ 731773 w 2088231"/>
              <a:gd name="connsiteY2" fmla="*/ 0 h 960751"/>
              <a:gd name="connsiteX3" fmla="*/ 1356458 w 2088231"/>
              <a:gd name="connsiteY3" fmla="*/ 0 h 960751"/>
              <a:gd name="connsiteX4" fmla="*/ 1928103 w 2088231"/>
              <a:gd name="connsiteY4" fmla="*/ 0 h 960751"/>
              <a:gd name="connsiteX5" fmla="*/ 2088231 w 2088231"/>
              <a:gd name="connsiteY5" fmla="*/ 160128 h 960751"/>
              <a:gd name="connsiteX6" fmla="*/ 2088231 w 2088231"/>
              <a:gd name="connsiteY6" fmla="*/ 800623 h 960751"/>
              <a:gd name="connsiteX7" fmla="*/ 1928103 w 2088231"/>
              <a:gd name="connsiteY7" fmla="*/ 960751 h 960751"/>
              <a:gd name="connsiteX8" fmla="*/ 1303419 w 2088231"/>
              <a:gd name="connsiteY8" fmla="*/ 960751 h 960751"/>
              <a:gd name="connsiteX9" fmla="*/ 714094 w 2088231"/>
              <a:gd name="connsiteY9" fmla="*/ 960751 h 960751"/>
              <a:gd name="connsiteX10" fmla="*/ 160128 w 2088231"/>
              <a:gd name="connsiteY10" fmla="*/ 960751 h 960751"/>
              <a:gd name="connsiteX11" fmla="*/ 0 w 2088231"/>
              <a:gd name="connsiteY11" fmla="*/ 800623 h 960751"/>
              <a:gd name="connsiteX12" fmla="*/ 0 w 2088231"/>
              <a:gd name="connsiteY12" fmla="*/ 160128 h 96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88231" h="960751" extrusionOk="0">
                <a:moveTo>
                  <a:pt x="0" y="160128"/>
                </a:moveTo>
                <a:cubicBezTo>
                  <a:pt x="-21462" y="68626"/>
                  <a:pt x="71391" y="-6488"/>
                  <a:pt x="160128" y="0"/>
                </a:cubicBezTo>
                <a:cubicBezTo>
                  <a:pt x="370664" y="14972"/>
                  <a:pt x="456597" y="-7223"/>
                  <a:pt x="731773" y="0"/>
                </a:cubicBezTo>
                <a:cubicBezTo>
                  <a:pt x="1006950" y="7223"/>
                  <a:pt x="1092851" y="19708"/>
                  <a:pt x="1356458" y="0"/>
                </a:cubicBezTo>
                <a:cubicBezTo>
                  <a:pt x="1620066" y="-19708"/>
                  <a:pt x="1766074" y="-16574"/>
                  <a:pt x="1928103" y="0"/>
                </a:cubicBezTo>
                <a:cubicBezTo>
                  <a:pt x="2016273" y="-6209"/>
                  <a:pt x="2067830" y="65507"/>
                  <a:pt x="2088231" y="160128"/>
                </a:cubicBezTo>
                <a:cubicBezTo>
                  <a:pt x="2116448" y="309706"/>
                  <a:pt x="2073843" y="520342"/>
                  <a:pt x="2088231" y="800623"/>
                </a:cubicBezTo>
                <a:cubicBezTo>
                  <a:pt x="2089905" y="882379"/>
                  <a:pt x="2022514" y="951366"/>
                  <a:pt x="1928103" y="960751"/>
                </a:cubicBezTo>
                <a:cubicBezTo>
                  <a:pt x="1736553" y="987566"/>
                  <a:pt x="1512003" y="933754"/>
                  <a:pt x="1303419" y="960751"/>
                </a:cubicBezTo>
                <a:cubicBezTo>
                  <a:pt x="1094835" y="987748"/>
                  <a:pt x="934526" y="965610"/>
                  <a:pt x="714094" y="960751"/>
                </a:cubicBezTo>
                <a:cubicBezTo>
                  <a:pt x="493662" y="955892"/>
                  <a:pt x="374927" y="978254"/>
                  <a:pt x="160128" y="960751"/>
                </a:cubicBezTo>
                <a:cubicBezTo>
                  <a:pt x="71312" y="957026"/>
                  <a:pt x="4531" y="907891"/>
                  <a:pt x="0" y="800623"/>
                </a:cubicBezTo>
                <a:cubicBezTo>
                  <a:pt x="5533" y="655179"/>
                  <a:pt x="23677" y="450747"/>
                  <a:pt x="0" y="160128"/>
                </a:cubicBezTo>
                <a:close/>
              </a:path>
            </a:pathLst>
          </a:custGeom>
          <a:noFill/>
          <a:ln w="28575">
            <a:solidFill>
              <a:schemeClr val="tx1"/>
            </a:solidFill>
            <a:prstDash val="sysDash"/>
            <a:extLst>
              <a:ext uri="{C807C97D-BFC1-408E-A445-0C87EB9F89A2}">
                <ask:lineSketchStyleProps xmlns:ask="http://schemas.microsoft.com/office/drawing/2018/sketchyshapes" sd="3446887597">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4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Boehringer Forward Text"/>
              <a:ea typeface="+mn-ea"/>
              <a:cs typeface="+mn-cs"/>
            </a:endParaRPr>
          </a:p>
        </p:txBody>
      </p:sp>
      <p:sp>
        <p:nvSpPr>
          <p:cNvPr id="18" name="TextBox 17">
            <a:extLst>
              <a:ext uri="{FF2B5EF4-FFF2-40B4-BE49-F238E27FC236}">
                <a16:creationId xmlns:a16="http://schemas.microsoft.com/office/drawing/2014/main" id="{47915CA8-1C3E-889D-717B-281108DFEF66}"/>
              </a:ext>
            </a:extLst>
          </p:cNvPr>
          <p:cNvSpPr txBox="1"/>
          <p:nvPr/>
        </p:nvSpPr>
        <p:spPr bwMode="gray">
          <a:xfrm>
            <a:off x="2135559" y="1960952"/>
            <a:ext cx="998709" cy="315920"/>
          </a:xfrm>
          <a:prstGeom prst="rect">
            <a:avLst/>
          </a:prstGeom>
          <a:noFill/>
        </p:spPr>
        <p:txBody>
          <a:bodyPr wrap="square" lIns="0" tIns="0" rIns="0" bIns="0" rtlCol="0">
            <a:spAutoFit/>
          </a:bodyPr>
          <a:lstStyle/>
          <a:p>
            <a:pPr marL="0" marR="0" lvl="0" indent="0" algn="ctr" defTabSz="914400" rtl="0" eaLnBrk="1" fontAlgn="auto" latinLnBrk="0" hangingPunct="1">
              <a:lnSpc>
                <a:spcPct val="14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Boehringer Forward Text"/>
                <a:ea typeface="+mn-ea"/>
                <a:cs typeface="+mn-cs"/>
              </a:rPr>
              <a:t>project</a:t>
            </a:r>
            <a:endParaRPr kumimoji="0" lang="en-US" sz="1600" b="0" i="0" u="none" strike="noStrike" kern="1200" cap="none" spc="0" normalizeH="0" baseline="0" noProof="0" dirty="0">
              <a:ln>
                <a:noFill/>
              </a:ln>
              <a:solidFill>
                <a:prstClr val="black"/>
              </a:solidFill>
              <a:effectLst/>
              <a:uLnTx/>
              <a:uFillTx/>
              <a:latin typeface="Boehringer Forward Text"/>
              <a:ea typeface="+mn-ea"/>
              <a:cs typeface="+mn-cs"/>
            </a:endParaRPr>
          </a:p>
        </p:txBody>
      </p:sp>
      <p:sp>
        <p:nvSpPr>
          <p:cNvPr id="19" name="Rectangle: Rounded Corners 18">
            <a:extLst>
              <a:ext uri="{FF2B5EF4-FFF2-40B4-BE49-F238E27FC236}">
                <a16:creationId xmlns:a16="http://schemas.microsoft.com/office/drawing/2014/main" id="{6250A7A7-2B02-361D-D4B6-DFF52F86C03B}"/>
              </a:ext>
            </a:extLst>
          </p:cNvPr>
          <p:cNvSpPr/>
          <p:nvPr/>
        </p:nvSpPr>
        <p:spPr bwMode="gray">
          <a:xfrm>
            <a:off x="4367808" y="1844824"/>
            <a:ext cx="2088231" cy="960751"/>
          </a:xfrm>
          <a:custGeom>
            <a:avLst/>
            <a:gdLst>
              <a:gd name="connsiteX0" fmla="*/ 0 w 2088231"/>
              <a:gd name="connsiteY0" fmla="*/ 160128 h 960751"/>
              <a:gd name="connsiteX1" fmla="*/ 160128 w 2088231"/>
              <a:gd name="connsiteY1" fmla="*/ 0 h 960751"/>
              <a:gd name="connsiteX2" fmla="*/ 731773 w 2088231"/>
              <a:gd name="connsiteY2" fmla="*/ 0 h 960751"/>
              <a:gd name="connsiteX3" fmla="*/ 1356458 w 2088231"/>
              <a:gd name="connsiteY3" fmla="*/ 0 h 960751"/>
              <a:gd name="connsiteX4" fmla="*/ 1928103 w 2088231"/>
              <a:gd name="connsiteY4" fmla="*/ 0 h 960751"/>
              <a:gd name="connsiteX5" fmla="*/ 2088231 w 2088231"/>
              <a:gd name="connsiteY5" fmla="*/ 160128 h 960751"/>
              <a:gd name="connsiteX6" fmla="*/ 2088231 w 2088231"/>
              <a:gd name="connsiteY6" fmla="*/ 800623 h 960751"/>
              <a:gd name="connsiteX7" fmla="*/ 1928103 w 2088231"/>
              <a:gd name="connsiteY7" fmla="*/ 960751 h 960751"/>
              <a:gd name="connsiteX8" fmla="*/ 1303419 w 2088231"/>
              <a:gd name="connsiteY8" fmla="*/ 960751 h 960751"/>
              <a:gd name="connsiteX9" fmla="*/ 714094 w 2088231"/>
              <a:gd name="connsiteY9" fmla="*/ 960751 h 960751"/>
              <a:gd name="connsiteX10" fmla="*/ 160128 w 2088231"/>
              <a:gd name="connsiteY10" fmla="*/ 960751 h 960751"/>
              <a:gd name="connsiteX11" fmla="*/ 0 w 2088231"/>
              <a:gd name="connsiteY11" fmla="*/ 800623 h 960751"/>
              <a:gd name="connsiteX12" fmla="*/ 0 w 2088231"/>
              <a:gd name="connsiteY12" fmla="*/ 160128 h 96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88231" h="960751" extrusionOk="0">
                <a:moveTo>
                  <a:pt x="0" y="160128"/>
                </a:moveTo>
                <a:cubicBezTo>
                  <a:pt x="-21462" y="68626"/>
                  <a:pt x="71391" y="-6488"/>
                  <a:pt x="160128" y="0"/>
                </a:cubicBezTo>
                <a:cubicBezTo>
                  <a:pt x="370664" y="14972"/>
                  <a:pt x="456597" y="-7223"/>
                  <a:pt x="731773" y="0"/>
                </a:cubicBezTo>
                <a:cubicBezTo>
                  <a:pt x="1006950" y="7223"/>
                  <a:pt x="1092851" y="19708"/>
                  <a:pt x="1356458" y="0"/>
                </a:cubicBezTo>
                <a:cubicBezTo>
                  <a:pt x="1620066" y="-19708"/>
                  <a:pt x="1766074" y="-16574"/>
                  <a:pt x="1928103" y="0"/>
                </a:cubicBezTo>
                <a:cubicBezTo>
                  <a:pt x="2016273" y="-6209"/>
                  <a:pt x="2067830" y="65507"/>
                  <a:pt x="2088231" y="160128"/>
                </a:cubicBezTo>
                <a:cubicBezTo>
                  <a:pt x="2116448" y="309706"/>
                  <a:pt x="2073843" y="520342"/>
                  <a:pt x="2088231" y="800623"/>
                </a:cubicBezTo>
                <a:cubicBezTo>
                  <a:pt x="2089905" y="882379"/>
                  <a:pt x="2022514" y="951366"/>
                  <a:pt x="1928103" y="960751"/>
                </a:cubicBezTo>
                <a:cubicBezTo>
                  <a:pt x="1736553" y="987566"/>
                  <a:pt x="1512003" y="933754"/>
                  <a:pt x="1303419" y="960751"/>
                </a:cubicBezTo>
                <a:cubicBezTo>
                  <a:pt x="1094835" y="987748"/>
                  <a:pt x="934526" y="965610"/>
                  <a:pt x="714094" y="960751"/>
                </a:cubicBezTo>
                <a:cubicBezTo>
                  <a:pt x="493662" y="955892"/>
                  <a:pt x="374927" y="978254"/>
                  <a:pt x="160128" y="960751"/>
                </a:cubicBezTo>
                <a:cubicBezTo>
                  <a:pt x="71312" y="957026"/>
                  <a:pt x="4531" y="907891"/>
                  <a:pt x="0" y="800623"/>
                </a:cubicBezTo>
                <a:cubicBezTo>
                  <a:pt x="5533" y="655179"/>
                  <a:pt x="23677" y="450747"/>
                  <a:pt x="0" y="160128"/>
                </a:cubicBezTo>
                <a:close/>
              </a:path>
            </a:pathLst>
          </a:custGeom>
          <a:noFill/>
          <a:ln w="28575">
            <a:solidFill>
              <a:schemeClr val="tx1"/>
            </a:solidFill>
            <a:prstDash val="sysDash"/>
            <a:extLst>
              <a:ext uri="{C807C97D-BFC1-408E-A445-0C87EB9F89A2}">
                <ask:lineSketchStyleProps xmlns:ask="http://schemas.microsoft.com/office/drawing/2018/sketchyshapes" sd="3446887597">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4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Boehringer Forward Text"/>
              <a:ea typeface="+mn-ea"/>
              <a:cs typeface="+mn-cs"/>
            </a:endParaRPr>
          </a:p>
        </p:txBody>
      </p:sp>
      <p:sp>
        <p:nvSpPr>
          <p:cNvPr id="20" name="TextBox 19">
            <a:extLst>
              <a:ext uri="{FF2B5EF4-FFF2-40B4-BE49-F238E27FC236}">
                <a16:creationId xmlns:a16="http://schemas.microsoft.com/office/drawing/2014/main" id="{E07F8D99-DE9D-C659-34E6-87E1503B5362}"/>
              </a:ext>
            </a:extLst>
          </p:cNvPr>
          <p:cNvSpPr txBox="1"/>
          <p:nvPr/>
        </p:nvSpPr>
        <p:spPr bwMode="gray">
          <a:xfrm>
            <a:off x="4953272" y="1981577"/>
            <a:ext cx="998709" cy="315920"/>
          </a:xfrm>
          <a:prstGeom prst="rect">
            <a:avLst/>
          </a:prstGeom>
          <a:noFill/>
        </p:spPr>
        <p:txBody>
          <a:bodyPr wrap="square" lIns="0" tIns="0" rIns="0" bIns="0" rtlCol="0">
            <a:spAutoFit/>
          </a:bodyPr>
          <a:lstStyle/>
          <a:p>
            <a:pPr marL="0" marR="0" lvl="0" indent="0" algn="l" defTabSz="914400" rtl="0" eaLnBrk="1" fontAlgn="auto" latinLnBrk="0" hangingPunct="1">
              <a:lnSpc>
                <a:spcPct val="14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Boehringer Forward Text"/>
                <a:ea typeface="+mn-ea"/>
                <a:cs typeface="+mn-cs"/>
              </a:rPr>
              <a:t>folder</a:t>
            </a:r>
            <a:endParaRPr kumimoji="0" lang="en-US" sz="1600" b="0" i="0" u="none" strike="noStrike" kern="1200" cap="none" spc="0" normalizeH="0" baseline="0" noProof="0" dirty="0">
              <a:ln>
                <a:noFill/>
              </a:ln>
              <a:solidFill>
                <a:prstClr val="black"/>
              </a:solidFill>
              <a:effectLst/>
              <a:uLnTx/>
              <a:uFillTx/>
              <a:latin typeface="Boehringer Forward Text"/>
              <a:ea typeface="+mn-ea"/>
              <a:cs typeface="+mn-cs"/>
            </a:endParaRPr>
          </a:p>
        </p:txBody>
      </p:sp>
      <p:sp>
        <p:nvSpPr>
          <p:cNvPr id="21" name="Rectangle: Rounded Corners 20">
            <a:extLst>
              <a:ext uri="{FF2B5EF4-FFF2-40B4-BE49-F238E27FC236}">
                <a16:creationId xmlns:a16="http://schemas.microsoft.com/office/drawing/2014/main" id="{45030018-9279-465F-CA77-52049679FF7B}"/>
              </a:ext>
            </a:extLst>
          </p:cNvPr>
          <p:cNvSpPr/>
          <p:nvPr/>
        </p:nvSpPr>
        <p:spPr bwMode="gray">
          <a:xfrm>
            <a:off x="7032103" y="1844824"/>
            <a:ext cx="2088231" cy="902487"/>
          </a:xfrm>
          <a:custGeom>
            <a:avLst/>
            <a:gdLst>
              <a:gd name="connsiteX0" fmla="*/ 0 w 2088231"/>
              <a:gd name="connsiteY0" fmla="*/ 150418 h 902487"/>
              <a:gd name="connsiteX1" fmla="*/ 150418 w 2088231"/>
              <a:gd name="connsiteY1" fmla="*/ 0 h 902487"/>
              <a:gd name="connsiteX2" fmla="*/ 728342 w 2088231"/>
              <a:gd name="connsiteY2" fmla="*/ 0 h 902487"/>
              <a:gd name="connsiteX3" fmla="*/ 1359889 w 2088231"/>
              <a:gd name="connsiteY3" fmla="*/ 0 h 902487"/>
              <a:gd name="connsiteX4" fmla="*/ 1937813 w 2088231"/>
              <a:gd name="connsiteY4" fmla="*/ 0 h 902487"/>
              <a:gd name="connsiteX5" fmla="*/ 2088231 w 2088231"/>
              <a:gd name="connsiteY5" fmla="*/ 150418 h 902487"/>
              <a:gd name="connsiteX6" fmla="*/ 2088231 w 2088231"/>
              <a:gd name="connsiteY6" fmla="*/ 752069 h 902487"/>
              <a:gd name="connsiteX7" fmla="*/ 1937813 w 2088231"/>
              <a:gd name="connsiteY7" fmla="*/ 902487 h 902487"/>
              <a:gd name="connsiteX8" fmla="*/ 1306267 w 2088231"/>
              <a:gd name="connsiteY8" fmla="*/ 902487 h 902487"/>
              <a:gd name="connsiteX9" fmla="*/ 710468 w 2088231"/>
              <a:gd name="connsiteY9" fmla="*/ 902487 h 902487"/>
              <a:gd name="connsiteX10" fmla="*/ 150418 w 2088231"/>
              <a:gd name="connsiteY10" fmla="*/ 902487 h 902487"/>
              <a:gd name="connsiteX11" fmla="*/ 0 w 2088231"/>
              <a:gd name="connsiteY11" fmla="*/ 752069 h 902487"/>
              <a:gd name="connsiteX12" fmla="*/ 0 w 2088231"/>
              <a:gd name="connsiteY12" fmla="*/ 150418 h 902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88231" h="902487" extrusionOk="0">
                <a:moveTo>
                  <a:pt x="0" y="150418"/>
                </a:moveTo>
                <a:cubicBezTo>
                  <a:pt x="-2430" y="66997"/>
                  <a:pt x="66555" y="-16989"/>
                  <a:pt x="150418" y="0"/>
                </a:cubicBezTo>
                <a:cubicBezTo>
                  <a:pt x="379731" y="11377"/>
                  <a:pt x="447494" y="11451"/>
                  <a:pt x="728342" y="0"/>
                </a:cubicBezTo>
                <a:cubicBezTo>
                  <a:pt x="1009190" y="-11451"/>
                  <a:pt x="1064263" y="-26493"/>
                  <a:pt x="1359889" y="0"/>
                </a:cubicBezTo>
                <a:cubicBezTo>
                  <a:pt x="1655515" y="26493"/>
                  <a:pt x="1710416" y="-14418"/>
                  <a:pt x="1937813" y="0"/>
                </a:cubicBezTo>
                <a:cubicBezTo>
                  <a:pt x="2020467" y="-9817"/>
                  <a:pt x="2077232" y="64010"/>
                  <a:pt x="2088231" y="150418"/>
                </a:cubicBezTo>
                <a:cubicBezTo>
                  <a:pt x="2090308" y="325452"/>
                  <a:pt x="2094860" y="556572"/>
                  <a:pt x="2088231" y="752069"/>
                </a:cubicBezTo>
                <a:cubicBezTo>
                  <a:pt x="2089613" y="829628"/>
                  <a:pt x="2031997" y="885038"/>
                  <a:pt x="1937813" y="902487"/>
                </a:cubicBezTo>
                <a:cubicBezTo>
                  <a:pt x="1709593" y="906105"/>
                  <a:pt x="1618487" y="918550"/>
                  <a:pt x="1306267" y="902487"/>
                </a:cubicBezTo>
                <a:cubicBezTo>
                  <a:pt x="994047" y="886424"/>
                  <a:pt x="910784" y="930270"/>
                  <a:pt x="710468" y="902487"/>
                </a:cubicBezTo>
                <a:cubicBezTo>
                  <a:pt x="510152" y="874704"/>
                  <a:pt x="394563" y="923504"/>
                  <a:pt x="150418" y="902487"/>
                </a:cubicBezTo>
                <a:cubicBezTo>
                  <a:pt x="65905" y="888368"/>
                  <a:pt x="4722" y="854771"/>
                  <a:pt x="0" y="752069"/>
                </a:cubicBezTo>
                <a:cubicBezTo>
                  <a:pt x="22298" y="471024"/>
                  <a:pt x="23089" y="401689"/>
                  <a:pt x="0" y="150418"/>
                </a:cubicBezTo>
                <a:close/>
              </a:path>
            </a:pathLst>
          </a:custGeom>
          <a:noFill/>
          <a:ln w="28575">
            <a:solidFill>
              <a:schemeClr val="tx1"/>
            </a:solidFill>
            <a:prstDash val="sysDash"/>
            <a:extLst>
              <a:ext uri="{C807C97D-BFC1-408E-A445-0C87EB9F89A2}">
                <ask:lineSketchStyleProps xmlns:ask="http://schemas.microsoft.com/office/drawing/2018/sketchyshapes" sd="3446887597">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4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Boehringer Forward Text"/>
              <a:ea typeface="+mn-ea"/>
              <a:cs typeface="+mn-cs"/>
            </a:endParaRPr>
          </a:p>
        </p:txBody>
      </p:sp>
      <p:sp>
        <p:nvSpPr>
          <p:cNvPr id="22" name="TextBox 21">
            <a:extLst>
              <a:ext uri="{FF2B5EF4-FFF2-40B4-BE49-F238E27FC236}">
                <a16:creationId xmlns:a16="http://schemas.microsoft.com/office/drawing/2014/main" id="{B17AE1FD-E411-1753-1047-FE43FB4CB318}"/>
              </a:ext>
            </a:extLst>
          </p:cNvPr>
          <p:cNvSpPr txBox="1"/>
          <p:nvPr/>
        </p:nvSpPr>
        <p:spPr bwMode="gray">
          <a:xfrm>
            <a:off x="7407841" y="1939545"/>
            <a:ext cx="1208438" cy="315920"/>
          </a:xfrm>
          <a:prstGeom prst="rect">
            <a:avLst/>
          </a:prstGeom>
          <a:noFill/>
        </p:spPr>
        <p:txBody>
          <a:bodyPr wrap="square" lIns="0" tIns="0" rIns="0" bIns="0" rtlCol="0">
            <a:spAutoFit/>
          </a:bodyPr>
          <a:lstStyle/>
          <a:p>
            <a:pPr marL="0" marR="0" lvl="0" indent="0" algn="ctr" defTabSz="914400" rtl="0" eaLnBrk="1" fontAlgn="auto" latinLnBrk="0" hangingPunct="1">
              <a:lnSpc>
                <a:spcPct val="14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Boehringer Forward Text"/>
                <a:ea typeface="+mn-ea"/>
                <a:cs typeface="+mn-cs"/>
              </a:rPr>
              <a:t>stage</a:t>
            </a:r>
            <a:endParaRPr kumimoji="0" lang="en-US" sz="1600" b="0" i="0" u="none" strike="noStrike" kern="1200" cap="none" spc="0" normalizeH="0" baseline="0" noProof="0" dirty="0">
              <a:ln>
                <a:noFill/>
              </a:ln>
              <a:solidFill>
                <a:prstClr val="black"/>
              </a:solidFill>
              <a:effectLst/>
              <a:uLnTx/>
              <a:uFillTx/>
              <a:latin typeface="Boehringer Forward Text"/>
              <a:ea typeface="+mn-ea"/>
              <a:cs typeface="+mn-cs"/>
            </a:endParaRPr>
          </a:p>
        </p:txBody>
      </p:sp>
      <p:sp>
        <p:nvSpPr>
          <p:cNvPr id="23" name="TextBox 22">
            <a:extLst>
              <a:ext uri="{FF2B5EF4-FFF2-40B4-BE49-F238E27FC236}">
                <a16:creationId xmlns:a16="http://schemas.microsoft.com/office/drawing/2014/main" id="{0EE64BAA-DC62-1CD0-04A0-21B00CE216C2}"/>
              </a:ext>
            </a:extLst>
          </p:cNvPr>
          <p:cNvSpPr txBox="1"/>
          <p:nvPr/>
        </p:nvSpPr>
        <p:spPr bwMode="gray">
          <a:xfrm>
            <a:off x="1847527" y="2874344"/>
            <a:ext cx="1687501" cy="315920"/>
          </a:xfrm>
          <a:prstGeom prst="rect">
            <a:avLst/>
          </a:prstGeom>
          <a:noFill/>
        </p:spPr>
        <p:txBody>
          <a:bodyPr wrap="square" lIns="0" tIns="0" rIns="0" bIns="0" rtlCol="0">
            <a:spAutoFit/>
          </a:bodyPr>
          <a:lstStyle/>
          <a:p>
            <a:pPr marL="0" marR="0" lvl="0" indent="0" algn="l" defTabSz="914400" rtl="0" eaLnBrk="1" fontAlgn="auto" latinLnBrk="0" hangingPunct="1">
              <a:lnSpc>
                <a:spcPct val="140000"/>
              </a:lnSpc>
              <a:spcBef>
                <a:spcPts val="0"/>
              </a:spcBef>
              <a:spcAft>
                <a:spcPts val="0"/>
              </a:spcAft>
              <a:buClrTx/>
              <a:buSzTx/>
              <a:buFontTx/>
              <a:buNone/>
              <a:tabLst/>
              <a:defRPr/>
            </a:pPr>
            <a:r>
              <a:rPr kumimoji="0" lang="en-US" sz="1600" b="0" i="1" u="none" strike="noStrike" kern="1200" cap="none" spc="0" normalizeH="0" baseline="0" noProof="0" dirty="0" err="1">
                <a:ln>
                  <a:noFill/>
                </a:ln>
                <a:solidFill>
                  <a:prstClr val="black"/>
                </a:solidFill>
                <a:effectLst/>
                <a:uLnTx/>
                <a:uFillTx/>
                <a:latin typeface="Boehringer Forward Text"/>
                <a:ea typeface="+mn-ea"/>
                <a:cs typeface="+mn-cs"/>
              </a:rPr>
              <a:t>params.in.yaml</a:t>
            </a:r>
            <a:endParaRPr kumimoji="0" lang="en-US" sz="1600" b="0" i="1" u="none" strike="noStrike" kern="1200" cap="none" spc="0" normalizeH="0" baseline="0" noProof="0" dirty="0">
              <a:ln>
                <a:noFill/>
              </a:ln>
              <a:solidFill>
                <a:prstClr val="black"/>
              </a:solidFill>
              <a:effectLst/>
              <a:uLnTx/>
              <a:uFillTx/>
              <a:latin typeface="Boehringer Forward Text"/>
              <a:ea typeface="+mn-ea"/>
              <a:cs typeface="+mn-cs"/>
            </a:endParaRPr>
          </a:p>
        </p:txBody>
      </p:sp>
      <p:sp>
        <p:nvSpPr>
          <p:cNvPr id="24" name="TextBox 23">
            <a:extLst>
              <a:ext uri="{FF2B5EF4-FFF2-40B4-BE49-F238E27FC236}">
                <a16:creationId xmlns:a16="http://schemas.microsoft.com/office/drawing/2014/main" id="{2C91AA10-4F0E-44C9-3F49-FB892B729B20}"/>
              </a:ext>
            </a:extLst>
          </p:cNvPr>
          <p:cNvSpPr txBox="1"/>
          <p:nvPr/>
        </p:nvSpPr>
        <p:spPr bwMode="gray">
          <a:xfrm>
            <a:off x="4593205" y="2889793"/>
            <a:ext cx="1687501" cy="315920"/>
          </a:xfrm>
          <a:prstGeom prst="rect">
            <a:avLst/>
          </a:prstGeom>
          <a:noFill/>
        </p:spPr>
        <p:txBody>
          <a:bodyPr wrap="square" lIns="0" tIns="0" rIns="0" bIns="0" rtlCol="0">
            <a:spAutoFit/>
          </a:bodyPr>
          <a:lstStyle/>
          <a:p>
            <a:pPr marL="0" marR="0" lvl="0" indent="0" algn="l" defTabSz="914400" rtl="0" eaLnBrk="1" fontAlgn="auto" latinLnBrk="0" hangingPunct="1">
              <a:lnSpc>
                <a:spcPct val="140000"/>
              </a:lnSpc>
              <a:spcBef>
                <a:spcPts val="0"/>
              </a:spcBef>
              <a:spcAft>
                <a:spcPts val="0"/>
              </a:spcAft>
              <a:buClrTx/>
              <a:buSzTx/>
              <a:buFontTx/>
              <a:buNone/>
              <a:tabLst/>
              <a:defRPr/>
            </a:pPr>
            <a:r>
              <a:rPr kumimoji="0" lang="en-US" sz="1600" b="0" i="1" u="none" strike="noStrike" kern="1200" cap="none" spc="0" normalizeH="0" baseline="0" noProof="0" dirty="0" err="1">
                <a:ln>
                  <a:noFill/>
                </a:ln>
                <a:solidFill>
                  <a:prstClr val="black"/>
                </a:solidFill>
                <a:effectLst/>
                <a:uLnTx/>
                <a:uFillTx/>
                <a:latin typeface="Boehringer Forward Text"/>
                <a:ea typeface="+mn-ea"/>
                <a:cs typeface="+mn-cs"/>
              </a:rPr>
              <a:t>params.in.yaml</a:t>
            </a:r>
            <a:endParaRPr kumimoji="0" lang="en-US" sz="1600" b="0" i="1" u="none" strike="noStrike" kern="1200" cap="none" spc="0" normalizeH="0" baseline="0" noProof="0" dirty="0">
              <a:ln>
                <a:noFill/>
              </a:ln>
              <a:solidFill>
                <a:prstClr val="black"/>
              </a:solidFill>
              <a:effectLst/>
              <a:uLnTx/>
              <a:uFillTx/>
              <a:latin typeface="Boehringer Forward Text"/>
              <a:ea typeface="+mn-ea"/>
              <a:cs typeface="+mn-cs"/>
            </a:endParaRPr>
          </a:p>
        </p:txBody>
      </p:sp>
      <p:sp>
        <p:nvSpPr>
          <p:cNvPr id="25" name="TextBox 24">
            <a:extLst>
              <a:ext uri="{FF2B5EF4-FFF2-40B4-BE49-F238E27FC236}">
                <a16:creationId xmlns:a16="http://schemas.microsoft.com/office/drawing/2014/main" id="{DC15C464-72BE-DB4E-CCDE-01075D4FB971}"/>
              </a:ext>
            </a:extLst>
          </p:cNvPr>
          <p:cNvSpPr txBox="1"/>
          <p:nvPr/>
        </p:nvSpPr>
        <p:spPr bwMode="gray">
          <a:xfrm>
            <a:off x="7320134" y="2831529"/>
            <a:ext cx="1687501" cy="315920"/>
          </a:xfrm>
          <a:prstGeom prst="rect">
            <a:avLst/>
          </a:prstGeom>
          <a:noFill/>
        </p:spPr>
        <p:txBody>
          <a:bodyPr wrap="square" lIns="0" tIns="0" rIns="0" bIns="0" rtlCol="0">
            <a:spAutoFit/>
          </a:bodyPr>
          <a:lstStyle/>
          <a:p>
            <a:pPr marL="0" marR="0" lvl="0" indent="0" algn="l" defTabSz="914400" rtl="0" eaLnBrk="1" fontAlgn="auto" latinLnBrk="0" hangingPunct="1">
              <a:lnSpc>
                <a:spcPct val="140000"/>
              </a:lnSpc>
              <a:spcBef>
                <a:spcPts val="0"/>
              </a:spcBef>
              <a:spcAft>
                <a:spcPts val="0"/>
              </a:spcAft>
              <a:buClrTx/>
              <a:buSzTx/>
              <a:buFontTx/>
              <a:buNone/>
              <a:tabLst/>
              <a:defRPr/>
            </a:pPr>
            <a:r>
              <a:rPr kumimoji="0" lang="en-US" sz="1600" b="0" i="1" u="none" strike="noStrike" kern="1200" cap="none" spc="0" normalizeH="0" baseline="0" noProof="0" dirty="0" err="1">
                <a:ln>
                  <a:noFill/>
                </a:ln>
                <a:solidFill>
                  <a:prstClr val="black"/>
                </a:solidFill>
                <a:effectLst/>
                <a:uLnTx/>
                <a:uFillTx/>
                <a:latin typeface="Boehringer Forward Text"/>
                <a:ea typeface="+mn-ea"/>
                <a:cs typeface="+mn-cs"/>
              </a:rPr>
              <a:t>params.in.yaml</a:t>
            </a:r>
            <a:endParaRPr kumimoji="0" lang="en-US" sz="1600" b="0" i="1" u="none" strike="noStrike" kern="1200" cap="none" spc="0" normalizeH="0" baseline="0" noProof="0" dirty="0">
              <a:ln>
                <a:noFill/>
              </a:ln>
              <a:solidFill>
                <a:prstClr val="black"/>
              </a:solidFill>
              <a:effectLst/>
              <a:uLnTx/>
              <a:uFillTx/>
              <a:latin typeface="Boehringer Forward Text"/>
              <a:ea typeface="+mn-ea"/>
              <a:cs typeface="+mn-cs"/>
            </a:endParaRPr>
          </a:p>
        </p:txBody>
      </p:sp>
      <p:sp>
        <p:nvSpPr>
          <p:cNvPr id="26" name="TextBox 25">
            <a:extLst>
              <a:ext uri="{FF2B5EF4-FFF2-40B4-BE49-F238E27FC236}">
                <a16:creationId xmlns:a16="http://schemas.microsoft.com/office/drawing/2014/main" id="{2B6D6E27-7941-7038-A9E5-176DEB2C5E2A}"/>
              </a:ext>
            </a:extLst>
          </p:cNvPr>
          <p:cNvSpPr txBox="1"/>
          <p:nvPr/>
        </p:nvSpPr>
        <p:spPr bwMode="gray">
          <a:xfrm>
            <a:off x="1900125" y="5183179"/>
            <a:ext cx="1687501" cy="315920"/>
          </a:xfrm>
          <a:prstGeom prst="rect">
            <a:avLst/>
          </a:prstGeom>
          <a:noFill/>
        </p:spPr>
        <p:txBody>
          <a:bodyPr wrap="square" lIns="0" tIns="0" rIns="0" bIns="0" rtlCol="0">
            <a:spAutoFit/>
          </a:bodyPr>
          <a:lstStyle/>
          <a:p>
            <a:pPr marL="0" marR="0" lvl="0" indent="0" algn="l" defTabSz="914400" rtl="0" eaLnBrk="1" fontAlgn="auto" latinLnBrk="0" hangingPunct="1">
              <a:lnSpc>
                <a:spcPct val="140000"/>
              </a:lnSpc>
              <a:spcBef>
                <a:spcPts val="0"/>
              </a:spcBef>
              <a:spcAft>
                <a:spcPts val="0"/>
              </a:spcAft>
              <a:buClrTx/>
              <a:buSzTx/>
              <a:buFontTx/>
              <a:buNone/>
              <a:tabLst/>
              <a:defRPr/>
            </a:pPr>
            <a:r>
              <a:rPr kumimoji="0" lang="en-US" sz="1600" b="0" i="1" u="none" strike="noStrike" kern="1200" cap="none" spc="0" normalizeH="0" baseline="0" noProof="0" dirty="0" err="1">
                <a:ln>
                  <a:noFill/>
                </a:ln>
                <a:solidFill>
                  <a:prstClr val="black"/>
                </a:solidFill>
                <a:effectLst/>
                <a:uLnTx/>
                <a:uFillTx/>
                <a:latin typeface="Boehringer Forward Text"/>
                <a:ea typeface="+mn-ea"/>
                <a:cs typeface="+mn-cs"/>
              </a:rPr>
              <a:t>params.yaml</a:t>
            </a:r>
            <a:endParaRPr kumimoji="0" lang="en-US" sz="1600" b="0" i="1" u="none" strike="noStrike" kern="1200" cap="none" spc="0" normalizeH="0" baseline="0" noProof="0" dirty="0">
              <a:ln>
                <a:noFill/>
              </a:ln>
              <a:solidFill>
                <a:prstClr val="black"/>
              </a:solidFill>
              <a:effectLst/>
              <a:uLnTx/>
              <a:uFillTx/>
              <a:latin typeface="Boehringer Forward Text"/>
              <a:ea typeface="+mn-ea"/>
              <a:cs typeface="+mn-cs"/>
            </a:endParaRPr>
          </a:p>
        </p:txBody>
      </p:sp>
      <p:sp>
        <p:nvSpPr>
          <p:cNvPr id="28" name="TextBox 27">
            <a:extLst>
              <a:ext uri="{FF2B5EF4-FFF2-40B4-BE49-F238E27FC236}">
                <a16:creationId xmlns:a16="http://schemas.microsoft.com/office/drawing/2014/main" id="{0AD1D068-C436-B347-F2F4-34D26DAD4482}"/>
              </a:ext>
            </a:extLst>
          </p:cNvPr>
          <p:cNvSpPr txBox="1"/>
          <p:nvPr/>
        </p:nvSpPr>
        <p:spPr bwMode="gray">
          <a:xfrm>
            <a:off x="4583831" y="5171552"/>
            <a:ext cx="1687501" cy="315920"/>
          </a:xfrm>
          <a:prstGeom prst="rect">
            <a:avLst/>
          </a:prstGeom>
          <a:noFill/>
        </p:spPr>
        <p:txBody>
          <a:bodyPr wrap="square" lIns="0" tIns="0" rIns="0" bIns="0" rtlCol="0">
            <a:spAutoFit/>
          </a:bodyPr>
          <a:lstStyle/>
          <a:p>
            <a:pPr marL="0" marR="0" lvl="0" indent="0" algn="l" defTabSz="914400" rtl="0" eaLnBrk="1" fontAlgn="auto" latinLnBrk="0" hangingPunct="1">
              <a:lnSpc>
                <a:spcPct val="140000"/>
              </a:lnSpc>
              <a:spcBef>
                <a:spcPts val="0"/>
              </a:spcBef>
              <a:spcAft>
                <a:spcPts val="0"/>
              </a:spcAft>
              <a:buClrTx/>
              <a:buSzTx/>
              <a:buFontTx/>
              <a:buNone/>
              <a:tabLst/>
              <a:defRPr/>
            </a:pPr>
            <a:r>
              <a:rPr kumimoji="0" lang="en-US" sz="1600" b="0" i="1" u="none" strike="noStrike" kern="1200" cap="none" spc="0" normalizeH="0" baseline="0" noProof="0" dirty="0" err="1">
                <a:ln>
                  <a:noFill/>
                </a:ln>
                <a:solidFill>
                  <a:prstClr val="black"/>
                </a:solidFill>
                <a:effectLst/>
                <a:uLnTx/>
                <a:uFillTx/>
                <a:latin typeface="Boehringer Forward Text"/>
                <a:ea typeface="+mn-ea"/>
                <a:cs typeface="+mn-cs"/>
              </a:rPr>
              <a:t>params.yaml</a:t>
            </a:r>
            <a:endParaRPr kumimoji="0" lang="en-US" sz="1600" b="0" i="1" u="none" strike="noStrike" kern="1200" cap="none" spc="0" normalizeH="0" baseline="0" noProof="0" dirty="0">
              <a:ln>
                <a:noFill/>
              </a:ln>
              <a:solidFill>
                <a:prstClr val="black"/>
              </a:solidFill>
              <a:effectLst/>
              <a:uLnTx/>
              <a:uFillTx/>
              <a:latin typeface="Boehringer Forward Text"/>
              <a:ea typeface="+mn-ea"/>
              <a:cs typeface="+mn-cs"/>
            </a:endParaRPr>
          </a:p>
        </p:txBody>
      </p:sp>
      <p:sp>
        <p:nvSpPr>
          <p:cNvPr id="29" name="TextBox 28">
            <a:extLst>
              <a:ext uri="{FF2B5EF4-FFF2-40B4-BE49-F238E27FC236}">
                <a16:creationId xmlns:a16="http://schemas.microsoft.com/office/drawing/2014/main" id="{F0FBD812-A6BC-3FF0-7EBF-B2F23123D1AA}"/>
              </a:ext>
            </a:extLst>
          </p:cNvPr>
          <p:cNvSpPr txBox="1"/>
          <p:nvPr/>
        </p:nvSpPr>
        <p:spPr bwMode="gray">
          <a:xfrm>
            <a:off x="7320133" y="5183179"/>
            <a:ext cx="1687501" cy="315920"/>
          </a:xfrm>
          <a:prstGeom prst="rect">
            <a:avLst/>
          </a:prstGeom>
          <a:noFill/>
        </p:spPr>
        <p:txBody>
          <a:bodyPr wrap="square" lIns="0" tIns="0" rIns="0" bIns="0" rtlCol="0">
            <a:spAutoFit/>
          </a:bodyPr>
          <a:lstStyle/>
          <a:p>
            <a:pPr marL="0" marR="0" lvl="0" indent="0" algn="l" defTabSz="914400" rtl="0" eaLnBrk="1" fontAlgn="auto" latinLnBrk="0" hangingPunct="1">
              <a:lnSpc>
                <a:spcPct val="140000"/>
              </a:lnSpc>
              <a:spcBef>
                <a:spcPts val="0"/>
              </a:spcBef>
              <a:spcAft>
                <a:spcPts val="0"/>
              </a:spcAft>
              <a:buClrTx/>
              <a:buSzTx/>
              <a:buFontTx/>
              <a:buNone/>
              <a:tabLst/>
              <a:defRPr/>
            </a:pPr>
            <a:r>
              <a:rPr kumimoji="0" lang="en-US" sz="1600" b="0" i="1" u="none" strike="noStrike" kern="1200" cap="none" spc="0" normalizeH="0" baseline="0" noProof="0" dirty="0" err="1">
                <a:ln>
                  <a:noFill/>
                </a:ln>
                <a:solidFill>
                  <a:prstClr val="black"/>
                </a:solidFill>
                <a:effectLst/>
                <a:uLnTx/>
                <a:uFillTx/>
                <a:latin typeface="Boehringer Forward Text"/>
                <a:ea typeface="+mn-ea"/>
                <a:cs typeface="+mn-cs"/>
              </a:rPr>
              <a:t>params.yaml</a:t>
            </a:r>
            <a:endParaRPr kumimoji="0" lang="en-US" sz="1600" b="0" i="1" u="none" strike="noStrike" kern="1200" cap="none" spc="0" normalizeH="0" baseline="0" noProof="0" dirty="0">
              <a:ln>
                <a:noFill/>
              </a:ln>
              <a:solidFill>
                <a:prstClr val="black"/>
              </a:solidFill>
              <a:effectLst/>
              <a:uLnTx/>
              <a:uFillTx/>
              <a:latin typeface="Boehringer Forward Text"/>
              <a:ea typeface="+mn-ea"/>
              <a:cs typeface="+mn-cs"/>
            </a:endParaRPr>
          </a:p>
        </p:txBody>
      </p:sp>
      <p:sp>
        <p:nvSpPr>
          <p:cNvPr id="30" name="TextBox 29">
            <a:extLst>
              <a:ext uri="{FF2B5EF4-FFF2-40B4-BE49-F238E27FC236}">
                <a16:creationId xmlns:a16="http://schemas.microsoft.com/office/drawing/2014/main" id="{7DC82D5C-D86F-7A2C-A6EC-E2A5E1F0F7D9}"/>
              </a:ext>
            </a:extLst>
          </p:cNvPr>
          <p:cNvSpPr txBox="1"/>
          <p:nvPr/>
        </p:nvSpPr>
        <p:spPr bwMode="gray">
          <a:xfrm>
            <a:off x="1775520" y="824248"/>
            <a:ext cx="2187106" cy="660630"/>
          </a:xfrm>
          <a:prstGeom prst="rect">
            <a:avLst/>
          </a:prstGeom>
          <a:noFill/>
        </p:spPr>
        <p:txBody>
          <a:bodyPr wrap="square" lIns="0" tIns="0" rIns="0" bIns="0" rtlCol="0">
            <a:spAutoFit/>
          </a:bodyPr>
          <a:lstStyle/>
          <a:p>
            <a:pPr marL="0" marR="0" lvl="0" indent="0" algn="l" defTabSz="914400" rtl="0" eaLnBrk="1" fontAlgn="auto" latinLnBrk="0" hangingPunct="1">
              <a:lnSpc>
                <a:spcPct val="14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Boehringer Forward Text"/>
                <a:ea typeface="+mn-ea"/>
                <a:cs typeface="+mn-cs"/>
              </a:rPr>
              <a:t>config management</a:t>
            </a:r>
          </a:p>
          <a:p>
            <a:pPr marL="0" marR="0" lvl="0" indent="0" algn="l" defTabSz="914400" rtl="0" eaLnBrk="1" fontAlgn="auto" latinLnBrk="0" hangingPunct="1">
              <a:lnSpc>
                <a:spcPct val="14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Boehringer Forward Text"/>
              <a:ea typeface="+mn-ea"/>
              <a:cs typeface="+mn-cs"/>
            </a:endParaRPr>
          </a:p>
        </p:txBody>
      </p:sp>
      <p:pic>
        <p:nvPicPr>
          <p:cNvPr id="31" name="Picture 6" descr="YAML File icon PNG and SVG Vector Free Download">
            <a:extLst>
              <a:ext uri="{FF2B5EF4-FFF2-40B4-BE49-F238E27FC236}">
                <a16:creationId xmlns:a16="http://schemas.microsoft.com/office/drawing/2014/main" id="{2E6CC001-FAB2-7DF7-D3CE-0CF9C6AA38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0055" y="760584"/>
            <a:ext cx="444252" cy="472782"/>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a:extLst>
              <a:ext uri="{FF2B5EF4-FFF2-40B4-BE49-F238E27FC236}">
                <a16:creationId xmlns:a16="http://schemas.microsoft.com/office/drawing/2014/main" id="{0CF5816E-31A2-037D-6FC7-3E0442DA9F02}"/>
              </a:ext>
            </a:extLst>
          </p:cNvPr>
          <p:cNvSpPr/>
          <p:nvPr/>
        </p:nvSpPr>
        <p:spPr bwMode="gray">
          <a:xfrm>
            <a:off x="1791821" y="2420888"/>
            <a:ext cx="513459" cy="266659"/>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4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Boehringer Forward Text"/>
              <a:ea typeface="+mn-ea"/>
              <a:cs typeface="+mn-cs"/>
            </a:endParaRPr>
          </a:p>
        </p:txBody>
      </p:sp>
      <p:sp>
        <p:nvSpPr>
          <p:cNvPr id="33" name="Rectangle 32">
            <a:extLst>
              <a:ext uri="{FF2B5EF4-FFF2-40B4-BE49-F238E27FC236}">
                <a16:creationId xmlns:a16="http://schemas.microsoft.com/office/drawing/2014/main" id="{3F565790-D9F2-BF38-E42B-FF3B89EDD545}"/>
              </a:ext>
            </a:extLst>
          </p:cNvPr>
          <p:cNvSpPr/>
          <p:nvPr/>
        </p:nvSpPr>
        <p:spPr bwMode="gray">
          <a:xfrm>
            <a:off x="5191183" y="2413625"/>
            <a:ext cx="513459" cy="266659"/>
          </a:xfrm>
          <a:prstGeom prst="rect">
            <a:avLst/>
          </a:prstGeom>
          <a:solidFill>
            <a:schemeClr val="accent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4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Boehringer Forward Text"/>
              <a:ea typeface="+mn-ea"/>
              <a:cs typeface="+mn-cs"/>
            </a:endParaRPr>
          </a:p>
        </p:txBody>
      </p:sp>
      <p:sp>
        <p:nvSpPr>
          <p:cNvPr id="34" name="Rectangle 33">
            <a:extLst>
              <a:ext uri="{FF2B5EF4-FFF2-40B4-BE49-F238E27FC236}">
                <a16:creationId xmlns:a16="http://schemas.microsoft.com/office/drawing/2014/main" id="{785A1727-0FF4-F5DA-9F1F-B8444FF251C0}"/>
              </a:ext>
            </a:extLst>
          </p:cNvPr>
          <p:cNvSpPr/>
          <p:nvPr/>
        </p:nvSpPr>
        <p:spPr bwMode="gray">
          <a:xfrm>
            <a:off x="8440932" y="2416084"/>
            <a:ext cx="513459" cy="266659"/>
          </a:xfrm>
          <a:prstGeom prst="rect">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4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Boehringer Forward Text"/>
              <a:ea typeface="+mn-ea"/>
              <a:cs typeface="+mn-cs"/>
            </a:endParaRPr>
          </a:p>
        </p:txBody>
      </p:sp>
      <p:sp>
        <p:nvSpPr>
          <p:cNvPr id="35" name="Rectangle 34">
            <a:extLst>
              <a:ext uri="{FF2B5EF4-FFF2-40B4-BE49-F238E27FC236}">
                <a16:creationId xmlns:a16="http://schemas.microsoft.com/office/drawing/2014/main" id="{CC3FEA3C-DE08-4EE5-77E3-55FD426A5EBF}"/>
              </a:ext>
            </a:extLst>
          </p:cNvPr>
          <p:cNvSpPr/>
          <p:nvPr/>
        </p:nvSpPr>
        <p:spPr bwMode="gray">
          <a:xfrm>
            <a:off x="1847527" y="4916520"/>
            <a:ext cx="513459" cy="266659"/>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4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Boehringer Forward Text"/>
              <a:ea typeface="+mn-ea"/>
              <a:cs typeface="+mn-cs"/>
            </a:endParaRPr>
          </a:p>
        </p:txBody>
      </p:sp>
      <p:sp>
        <p:nvSpPr>
          <p:cNvPr id="36" name="Rectangle 35">
            <a:extLst>
              <a:ext uri="{FF2B5EF4-FFF2-40B4-BE49-F238E27FC236}">
                <a16:creationId xmlns:a16="http://schemas.microsoft.com/office/drawing/2014/main" id="{0354AF6F-8556-C721-D689-72ABB8D6B339}"/>
              </a:ext>
            </a:extLst>
          </p:cNvPr>
          <p:cNvSpPr/>
          <p:nvPr/>
        </p:nvSpPr>
        <p:spPr bwMode="gray">
          <a:xfrm>
            <a:off x="4593205" y="4919464"/>
            <a:ext cx="513459" cy="266659"/>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4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Boehringer Forward Text"/>
              <a:ea typeface="+mn-ea"/>
              <a:cs typeface="+mn-cs"/>
            </a:endParaRPr>
          </a:p>
        </p:txBody>
      </p:sp>
      <p:sp>
        <p:nvSpPr>
          <p:cNvPr id="37" name="Rectangle 36">
            <a:extLst>
              <a:ext uri="{FF2B5EF4-FFF2-40B4-BE49-F238E27FC236}">
                <a16:creationId xmlns:a16="http://schemas.microsoft.com/office/drawing/2014/main" id="{88040349-A6F6-E2B7-C511-61EA76C8FDE2}"/>
              </a:ext>
            </a:extLst>
          </p:cNvPr>
          <p:cNvSpPr/>
          <p:nvPr/>
        </p:nvSpPr>
        <p:spPr bwMode="gray">
          <a:xfrm>
            <a:off x="5106664" y="4916520"/>
            <a:ext cx="513460" cy="266659"/>
          </a:xfrm>
          <a:prstGeom prst="rect">
            <a:avLst/>
          </a:prstGeom>
          <a:solidFill>
            <a:schemeClr val="accent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4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Boehringer Forward Text"/>
              <a:ea typeface="+mn-ea"/>
              <a:cs typeface="+mn-cs"/>
            </a:endParaRPr>
          </a:p>
        </p:txBody>
      </p:sp>
      <p:sp>
        <p:nvSpPr>
          <p:cNvPr id="38" name="Rectangle 37">
            <a:extLst>
              <a:ext uri="{FF2B5EF4-FFF2-40B4-BE49-F238E27FC236}">
                <a16:creationId xmlns:a16="http://schemas.microsoft.com/office/drawing/2014/main" id="{89817C23-043E-067C-C4C1-8C54B4DCC9F9}"/>
              </a:ext>
            </a:extLst>
          </p:cNvPr>
          <p:cNvSpPr/>
          <p:nvPr/>
        </p:nvSpPr>
        <p:spPr bwMode="gray">
          <a:xfrm>
            <a:off x="8238598" y="4924758"/>
            <a:ext cx="513459" cy="266659"/>
          </a:xfrm>
          <a:prstGeom prst="rect">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4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Boehringer Forward Text"/>
              <a:ea typeface="+mn-ea"/>
              <a:cs typeface="+mn-cs"/>
            </a:endParaRPr>
          </a:p>
        </p:txBody>
      </p:sp>
      <p:sp>
        <p:nvSpPr>
          <p:cNvPr id="39" name="Rectangle 38">
            <a:extLst>
              <a:ext uri="{FF2B5EF4-FFF2-40B4-BE49-F238E27FC236}">
                <a16:creationId xmlns:a16="http://schemas.microsoft.com/office/drawing/2014/main" id="{90250D7C-B8E8-8DD5-E66B-5B742B7FC8D7}"/>
              </a:ext>
            </a:extLst>
          </p:cNvPr>
          <p:cNvSpPr/>
          <p:nvPr/>
        </p:nvSpPr>
        <p:spPr bwMode="gray">
          <a:xfrm>
            <a:off x="7215012" y="4925387"/>
            <a:ext cx="513459" cy="266659"/>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4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Boehringer Forward Text"/>
              <a:ea typeface="+mn-ea"/>
              <a:cs typeface="+mn-cs"/>
            </a:endParaRPr>
          </a:p>
        </p:txBody>
      </p:sp>
      <p:sp>
        <p:nvSpPr>
          <p:cNvPr id="40" name="Rectangle 39">
            <a:extLst>
              <a:ext uri="{FF2B5EF4-FFF2-40B4-BE49-F238E27FC236}">
                <a16:creationId xmlns:a16="http://schemas.microsoft.com/office/drawing/2014/main" id="{B1564354-DA40-A76E-204B-71C0DA662C2E}"/>
              </a:ext>
            </a:extLst>
          </p:cNvPr>
          <p:cNvSpPr/>
          <p:nvPr/>
        </p:nvSpPr>
        <p:spPr bwMode="gray">
          <a:xfrm>
            <a:off x="7728471" y="4922443"/>
            <a:ext cx="513460" cy="266659"/>
          </a:xfrm>
          <a:prstGeom prst="rect">
            <a:avLst/>
          </a:prstGeom>
          <a:solidFill>
            <a:schemeClr val="accent5"/>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4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Boehringer Forward Text"/>
              <a:ea typeface="+mn-ea"/>
              <a:cs typeface="+mn-cs"/>
            </a:endParaRPr>
          </a:p>
        </p:txBody>
      </p:sp>
      <p:pic>
        <p:nvPicPr>
          <p:cNvPr id="41" name="Graphic 40" descr="Folder with solid fill">
            <a:extLst>
              <a:ext uri="{FF2B5EF4-FFF2-40B4-BE49-F238E27FC236}">
                <a16:creationId xmlns:a16="http://schemas.microsoft.com/office/drawing/2014/main" id="{25B8FB64-4EA4-3AF5-269C-DE6D751622D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830336" y="1906843"/>
            <a:ext cx="450278" cy="450278"/>
          </a:xfrm>
          <a:prstGeom prst="rect">
            <a:avLst/>
          </a:prstGeom>
        </p:spPr>
      </p:pic>
      <p:pic>
        <p:nvPicPr>
          <p:cNvPr id="42" name="Graphic 41" descr="Single gear with solid fill">
            <a:extLst>
              <a:ext uri="{FF2B5EF4-FFF2-40B4-BE49-F238E27FC236}">
                <a16:creationId xmlns:a16="http://schemas.microsoft.com/office/drawing/2014/main" id="{11A24A38-CD7E-85D1-E005-68E85B99A25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320135" y="1916832"/>
            <a:ext cx="399066" cy="399066"/>
          </a:xfrm>
          <a:prstGeom prst="rect">
            <a:avLst/>
          </a:prstGeom>
        </p:spPr>
      </p:pic>
      <p:pic>
        <p:nvPicPr>
          <p:cNvPr id="45" name="Graphic 44" descr="Folder with solid fill">
            <a:extLst>
              <a:ext uri="{FF2B5EF4-FFF2-40B4-BE49-F238E27FC236}">
                <a16:creationId xmlns:a16="http://schemas.microsoft.com/office/drawing/2014/main" id="{EBB54BF6-F85F-9B1C-4337-7F888C0F1FF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435401" y="1901441"/>
            <a:ext cx="450278" cy="450278"/>
          </a:xfrm>
          <a:prstGeom prst="rect">
            <a:avLst/>
          </a:prstGeom>
        </p:spPr>
      </p:pic>
      <p:cxnSp>
        <p:nvCxnSpPr>
          <p:cNvPr id="47" name="Straight Arrow Connector 46">
            <a:extLst>
              <a:ext uri="{FF2B5EF4-FFF2-40B4-BE49-F238E27FC236}">
                <a16:creationId xmlns:a16="http://schemas.microsoft.com/office/drawing/2014/main" id="{CB14B462-4A44-E680-23AA-70527F05C54E}"/>
              </a:ext>
            </a:extLst>
          </p:cNvPr>
          <p:cNvCxnSpPr/>
          <p:nvPr/>
        </p:nvCxnSpPr>
        <p:spPr bwMode="gray">
          <a:xfrm>
            <a:off x="2360986" y="3284984"/>
            <a:ext cx="0" cy="15121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D72D90A3-768A-20CC-69ED-B8F4756E1C30}"/>
              </a:ext>
            </a:extLst>
          </p:cNvPr>
          <p:cNvCxnSpPr>
            <a:cxnSpLocks/>
          </p:cNvCxnSpPr>
          <p:nvPr/>
        </p:nvCxnSpPr>
        <p:spPr bwMode="gray">
          <a:xfrm>
            <a:off x="3287687" y="5373216"/>
            <a:ext cx="114771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49BB0C10-79BB-C159-FA8F-1AB883A32770}"/>
              </a:ext>
            </a:extLst>
          </p:cNvPr>
          <p:cNvCxnSpPr>
            <a:cxnSpLocks/>
          </p:cNvCxnSpPr>
          <p:nvPr/>
        </p:nvCxnSpPr>
        <p:spPr bwMode="gray">
          <a:xfrm>
            <a:off x="5951981" y="5373216"/>
            <a:ext cx="114771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52C43177-01FC-33B6-39D5-CEDE0B0F058F}"/>
              </a:ext>
            </a:extLst>
          </p:cNvPr>
          <p:cNvCxnSpPr/>
          <p:nvPr/>
        </p:nvCxnSpPr>
        <p:spPr bwMode="gray">
          <a:xfrm>
            <a:off x="5375919" y="3284984"/>
            <a:ext cx="0" cy="15121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278607F9-3B33-2501-3C74-824B4A0F3CBA}"/>
              </a:ext>
            </a:extLst>
          </p:cNvPr>
          <p:cNvCxnSpPr/>
          <p:nvPr/>
        </p:nvCxnSpPr>
        <p:spPr bwMode="gray">
          <a:xfrm>
            <a:off x="7968207" y="3284984"/>
            <a:ext cx="0" cy="15121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7AD18B4F-09C6-B29D-E725-5D1AF3FDAE00}"/>
              </a:ext>
            </a:extLst>
          </p:cNvPr>
          <p:cNvSpPr txBox="1"/>
          <p:nvPr/>
        </p:nvSpPr>
        <p:spPr bwMode="gray">
          <a:xfrm>
            <a:off x="1753285" y="1121396"/>
            <a:ext cx="3024336" cy="315920"/>
          </a:xfrm>
          <a:prstGeom prst="rect">
            <a:avLst/>
          </a:prstGeom>
          <a:noFill/>
        </p:spPr>
        <p:txBody>
          <a:bodyPr wrap="square" lIns="0" tIns="0" rIns="0" bIns="0" rtlCol="0">
            <a:spAutoFit/>
          </a:bodyPr>
          <a:lstStyle/>
          <a:p>
            <a:pPr marL="0" marR="0" lvl="0" indent="0" algn="l" defTabSz="914400" rtl="0" eaLnBrk="1" fontAlgn="auto" latinLnBrk="0" hangingPunct="1">
              <a:lnSpc>
                <a:spcPct val="140000"/>
              </a:lnSpc>
              <a:spcBef>
                <a:spcPts val="0"/>
              </a:spcBef>
              <a:spcAft>
                <a:spcPts val="0"/>
              </a:spcAft>
              <a:buClrTx/>
              <a:buSzTx/>
              <a:buFontTx/>
              <a:buNone/>
              <a:tabLst/>
              <a:defRPr/>
            </a:pPr>
            <a:r>
              <a:rPr kumimoji="0" lang="en-US" sz="1600" b="0" i="1" u="none" strike="noStrike" kern="1200" cap="none" spc="0" normalizeH="0" baseline="0" noProof="0" dirty="0">
                <a:ln>
                  <a:noFill/>
                </a:ln>
                <a:solidFill>
                  <a:prstClr val="black"/>
                </a:solidFill>
                <a:effectLst/>
                <a:uLnTx/>
                <a:uFillTx/>
                <a:latin typeface="Boehringer Forward Text"/>
                <a:ea typeface="+mn-ea"/>
                <a:cs typeface="+mn-cs"/>
              </a:rPr>
              <a:t>“single point of truth or change”</a:t>
            </a:r>
          </a:p>
        </p:txBody>
      </p:sp>
      <p:sp>
        <p:nvSpPr>
          <p:cNvPr id="56" name="TextBox 55">
            <a:extLst>
              <a:ext uri="{FF2B5EF4-FFF2-40B4-BE49-F238E27FC236}">
                <a16:creationId xmlns:a16="http://schemas.microsoft.com/office/drawing/2014/main" id="{4D79F9BE-77CC-E849-9AD8-E4C2A7593C51}"/>
              </a:ext>
            </a:extLst>
          </p:cNvPr>
          <p:cNvSpPr txBox="1"/>
          <p:nvPr/>
        </p:nvSpPr>
        <p:spPr bwMode="gray">
          <a:xfrm>
            <a:off x="9835821" y="351698"/>
            <a:ext cx="2232248" cy="660630"/>
          </a:xfrm>
          <a:prstGeom prst="rect">
            <a:avLst/>
          </a:prstGeom>
          <a:noFill/>
        </p:spPr>
        <p:txBody>
          <a:bodyPr wrap="square" lIns="0" tIns="0" rIns="0" bIns="0" rtlCol="0">
            <a:spAutoFit/>
          </a:bodyPr>
          <a:lstStyle/>
          <a:p>
            <a:pPr marL="0" marR="0" lvl="0" indent="0" algn="l" defTabSz="914400" rtl="0" eaLnBrk="1" fontAlgn="auto" latinLnBrk="0" hangingPunct="1">
              <a:lnSpc>
                <a:spcPct val="140000"/>
              </a:lnSpc>
              <a:spcBef>
                <a:spcPts val="0"/>
              </a:spcBef>
              <a:spcAft>
                <a:spcPts val="0"/>
              </a:spcAft>
              <a:buClrTx/>
              <a:buSzTx/>
              <a:buFontTx/>
              <a:buNone/>
              <a:tabLst/>
              <a:defRPr/>
            </a:pPr>
            <a:r>
              <a:rPr kumimoji="0" lang="en-US" sz="1600" b="1" i="1" u="none" strike="noStrike" kern="1200" cap="none" spc="0" normalizeH="0" baseline="0" noProof="0" dirty="0">
                <a:ln>
                  <a:noFill/>
                </a:ln>
                <a:solidFill>
                  <a:prstClr val="black"/>
                </a:solidFill>
                <a:effectLst/>
                <a:uLnTx/>
                <a:uFillTx/>
                <a:latin typeface="Boehringer Forward Text"/>
                <a:ea typeface="+mn-ea"/>
                <a:cs typeface="+mn-cs"/>
              </a:rPr>
              <a:t>!path</a:t>
            </a:r>
            <a:r>
              <a:rPr kumimoji="0" lang="en-US" sz="1600" b="0" i="1" u="none" strike="noStrike" kern="1200" cap="none" spc="0" normalizeH="0" baseline="0" noProof="0" dirty="0">
                <a:ln>
                  <a:noFill/>
                </a:ln>
                <a:solidFill>
                  <a:prstClr val="black"/>
                </a:solidFill>
                <a:effectLst/>
                <a:uLnTx/>
                <a:uFillTx/>
                <a:latin typeface="Boehringer Forward Text"/>
                <a:ea typeface="+mn-ea"/>
                <a:cs typeface="+mn-cs"/>
              </a:rPr>
              <a:t> relative path</a:t>
            </a:r>
          </a:p>
          <a:p>
            <a:pPr marL="0" marR="0" lvl="0" indent="0" algn="l" defTabSz="914400" rtl="0" eaLnBrk="1" fontAlgn="auto" latinLnBrk="0" hangingPunct="1">
              <a:lnSpc>
                <a:spcPct val="140000"/>
              </a:lnSpc>
              <a:spcBef>
                <a:spcPts val="0"/>
              </a:spcBef>
              <a:spcAft>
                <a:spcPts val="0"/>
              </a:spcAft>
              <a:buClrTx/>
              <a:buSzTx/>
              <a:buFontTx/>
              <a:buNone/>
              <a:tabLst/>
              <a:defRPr/>
            </a:pPr>
            <a:r>
              <a:rPr kumimoji="0" lang="en-US" sz="1600" b="0" i="1" u="none" strike="noStrike" kern="1200" cap="none" spc="0" normalizeH="0" baseline="0" noProof="0" dirty="0">
                <a:ln>
                  <a:noFill/>
                </a:ln>
                <a:solidFill>
                  <a:prstClr val="black"/>
                </a:solidFill>
                <a:effectLst/>
                <a:uLnTx/>
                <a:uFillTx/>
                <a:latin typeface="Boehringer Forward Text"/>
                <a:ea typeface="+mn-ea"/>
                <a:cs typeface="+mn-cs"/>
              </a:rPr>
              <a:t>             </a:t>
            </a:r>
            <a:r>
              <a:rPr kumimoji="0" lang="en-US" sz="1600" b="0" i="1" u="none" strike="noStrike" kern="1200" cap="none" spc="0" normalizeH="0" baseline="0" noProof="0" dirty="0">
                <a:ln>
                  <a:noFill/>
                </a:ln>
                <a:solidFill>
                  <a:prstClr val="black"/>
                </a:solidFill>
                <a:effectLst/>
                <a:uLnTx/>
                <a:uFillTx/>
                <a:latin typeface="Boehringer Forward Text"/>
                <a:ea typeface="+mn-ea"/>
                <a:cs typeface="+mn-cs"/>
                <a:sym typeface="Wingdings" panose="05000000000000000000" pitchFamily="2" charset="2"/>
              </a:rPr>
              <a:t> live demo</a:t>
            </a:r>
            <a:endParaRPr kumimoji="0" lang="en-US" sz="1600" b="0" i="1" u="none" strike="noStrike" kern="1200" cap="none" spc="0" normalizeH="0" baseline="0" noProof="0" dirty="0">
              <a:ln>
                <a:noFill/>
              </a:ln>
              <a:solidFill>
                <a:prstClr val="black"/>
              </a:solidFill>
              <a:effectLst/>
              <a:uLnTx/>
              <a:uFillTx/>
              <a:latin typeface="Boehringer Forward Text"/>
              <a:ea typeface="+mn-ea"/>
              <a:cs typeface="+mn-cs"/>
            </a:endParaRPr>
          </a:p>
        </p:txBody>
      </p:sp>
    </p:spTree>
    <p:extLst>
      <p:ext uri="{BB962C8B-B14F-4D97-AF65-F5344CB8AC3E}">
        <p14:creationId xmlns:p14="http://schemas.microsoft.com/office/powerpoint/2010/main" val="2362562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oehringer Ingelheim 16:9">
  <a:themeElements>
    <a:clrScheme name="BI_FINAL">
      <a:dk1>
        <a:sysClr val="windowText" lastClr="000000"/>
      </a:dk1>
      <a:lt1>
        <a:sysClr val="window" lastClr="FFFFFF"/>
      </a:lt1>
      <a:dk2>
        <a:srgbClr val="00E47C"/>
      </a:dk2>
      <a:lt2>
        <a:srgbClr val="08312A"/>
      </a:lt2>
      <a:accent1>
        <a:srgbClr val="08312A"/>
      </a:accent1>
      <a:accent2>
        <a:srgbClr val="00E47C"/>
      </a:accent2>
      <a:accent3>
        <a:srgbClr val="C5C3EE"/>
      </a:accent3>
      <a:accent4>
        <a:srgbClr val="FFE667"/>
      </a:accent4>
      <a:accent5>
        <a:srgbClr val="F58A68"/>
      </a:accent5>
      <a:accent6>
        <a:srgbClr val="A3E5EE"/>
      </a:accent6>
      <a:hlink>
        <a:srgbClr val="898885"/>
      </a:hlink>
      <a:folHlink>
        <a:srgbClr val="B7B6B2"/>
      </a:folHlink>
    </a:clrScheme>
    <a:fontScheme name="Boehringer">
      <a:majorFont>
        <a:latin typeface="Boehringer Forward Head"/>
        <a:ea typeface=""/>
        <a:cs typeface=""/>
      </a:majorFont>
      <a:minorFont>
        <a:latin typeface="Boehringer Forward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solidFill>
          <a:schemeClr val="bg1"/>
        </a:solidFill>
        <a:ln w="6350">
          <a:solidFill>
            <a:schemeClr val="tx1"/>
          </a:solidFill>
        </a:ln>
      </a:spPr>
      <a:bodyPr rtlCol="0" anchor="ctr"/>
      <a:lstStyle>
        <a:defPPr algn="ctr">
          <a:lnSpc>
            <a:spcPct val="140000"/>
          </a:lnSpc>
          <a:defRPr sz="16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spAutoFit/>
      </a:bodyPr>
      <a:lstStyle>
        <a:defPPr marL="180000" indent="-180000" algn="l">
          <a:lnSpc>
            <a:spcPct val="140000"/>
          </a:lnSpc>
          <a:buFont typeface="Arial" panose="020B0604020202020204" pitchFamily="34" charset="0"/>
          <a:buChar char="•"/>
          <a:defRPr sz="1600" dirty="0"/>
        </a:defPPr>
      </a:lstStyle>
    </a:txDef>
  </a:objectDefaults>
  <a:extraClrSchemeLst/>
  <a:custClrLst>
    <a:custClr name="Light Red">
      <a:srgbClr val="F5CDB9"/>
    </a:custClr>
    <a:custClr name="Red">
      <a:srgbClr val="F58A68"/>
    </a:custClr>
    <a:custClr name="Medium Red">
      <a:srgbClr val="EE6541"/>
    </a:custClr>
    <a:custClr name="Dark Red">
      <a:srgbClr val="86251B"/>
    </a:custClr>
    <a:custClr>
      <a:srgbClr val="FFFFFF"/>
    </a:custClr>
    <a:custClr>
      <a:srgbClr val="FFFFFF"/>
    </a:custClr>
    <a:custClr name="Gray 1">
      <a:srgbClr val="FAF9F8"/>
    </a:custClr>
    <a:custClr name="Light Gray">
      <a:srgbClr val="F6F5F3"/>
    </a:custClr>
    <a:custClr name="Gray 3">
      <a:srgbClr val="EFEEEB"/>
    </a:custClr>
    <a:custClr name="Warm Gray">
      <a:srgbClr val="E5E3DE"/>
    </a:custClr>
    <a:custClr name="Light Blue">
      <a:srgbClr val="D2F2F7"/>
    </a:custClr>
    <a:custClr name="Blue">
      <a:srgbClr val="A3E5EE"/>
    </a:custClr>
    <a:custClr name="Medium Blue">
      <a:srgbClr val="6AD2E2"/>
    </a:custClr>
    <a:custClr name="Dark Blue">
      <a:srgbClr val="076D7E"/>
    </a:custClr>
    <a:custClr>
      <a:srgbClr val="FFFFFF"/>
    </a:custClr>
    <a:custClr>
      <a:srgbClr val="FFFFFF"/>
    </a:custClr>
    <a:custClr name="Gray 5">
      <a:srgbClr val="B7B6B2"/>
    </a:custClr>
    <a:custClr name="Gray 6">
      <a:srgbClr val="898885"/>
    </a:custClr>
    <a:custClr name="Gray 7">
      <a:srgbClr val="5C5B59"/>
    </a:custClr>
    <a:custClr name="Gray 8">
      <a:srgbClr val="2E2D2C"/>
    </a:custClr>
    <a:custClr name="Light Yellow">
      <a:srgbClr val="FBF9AA"/>
    </a:custClr>
    <a:custClr name="Yellow">
      <a:srgbClr val="FFE667"/>
    </a:custClr>
    <a:custClr name="Medium Yellow">
      <a:srgbClr val="FFD03D"/>
    </a:custClr>
    <a:custClr name="Dark Yellow">
      <a:srgbClr val="E18600"/>
    </a:custClr>
    <a:custClr>
      <a:srgbClr val="FFFFFF"/>
    </a:custClr>
    <a:custClr>
      <a:srgbClr val="FFFFFF"/>
    </a:custClr>
    <a:custClr>
      <a:srgbClr val="FFFFFF"/>
    </a:custClr>
    <a:custClr>
      <a:srgbClr val="FFFFFF"/>
    </a:custClr>
    <a:custClr>
      <a:srgbClr val="FFFFFF"/>
    </a:custClr>
    <a:custClr>
      <a:srgbClr val="FFFFFF"/>
    </a:custClr>
    <a:custClr name="Light Violet">
      <a:srgbClr val="E0E1F6"/>
    </a:custClr>
    <a:custClr name="Violet">
      <a:srgbClr val="C5C3EE"/>
    </a:custClr>
    <a:custClr name="Medium Violet">
      <a:srgbClr val="928BDE"/>
    </a:custClr>
    <a:custClr name="Dark Violet">
      <a:srgbClr val="5D4495"/>
    </a:custClr>
    <a:custClr>
      <a:srgbClr val="FFFFFF"/>
    </a:custClr>
    <a:custClr>
      <a:srgbClr val="FFFFFF"/>
    </a:custClr>
    <a:custClr>
      <a:srgbClr val="FFFFFF"/>
    </a:custClr>
    <a:custClr name="Signal Red">
      <a:srgbClr val="F62B2B"/>
    </a:custClr>
    <a:custClr name="Signal Yellow">
      <a:srgbClr val="FF8413"/>
    </a:custClr>
    <a:custClr name="Signal Green">
      <a:srgbClr val="1EAD1B"/>
    </a:custClr>
  </a:custClrLst>
  <a:extLst>
    <a:ext uri="{05A4C25C-085E-4340-85A3-A5531E510DB2}">
      <thm15:themeFamily xmlns:thm15="http://schemas.microsoft.com/office/thememl/2012/main" name="Presentation1" id="{8E73A1CE-C297-4B48-8EE7-ACD211E1B6BA}" vid="{70C47F2D-1438-4C71-8D10-E835C49F759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bfd0b529-4a04-4616-88d2-531082d94bb8}" enabled="1" method="Standard" siteId="{e1f8af86-ee95-4718-bd0d-375b37366c83}" contentBits="0" removed="0"/>
</clbl:labelList>
</file>

<file path=docProps/app.xml><?xml version="1.0" encoding="utf-8"?>
<Properties xmlns="http://schemas.openxmlformats.org/officeDocument/2006/extended-properties" xmlns:vt="http://schemas.openxmlformats.org/officeDocument/2006/docPropsVTypes">
  <TotalTime>0</TotalTime>
  <Words>385</Words>
  <Application>Microsoft Office PowerPoint</Application>
  <PresentationFormat>Widescreen</PresentationFormat>
  <Paragraphs>69</Paragraphs>
  <Slides>4</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vt:i4>
      </vt:variant>
    </vt:vector>
  </HeadingPairs>
  <TitlesOfParts>
    <vt:vector size="12" baseType="lpstr">
      <vt:lpstr>Arial</vt:lpstr>
      <vt:lpstr>Boehringer Forward Head</vt:lpstr>
      <vt:lpstr>Boehringer Forward Text</vt:lpstr>
      <vt:lpstr>Calibri</vt:lpstr>
      <vt:lpstr>Calibri Light</vt:lpstr>
      <vt:lpstr>Roboto</vt:lpstr>
      <vt:lpstr>Office Theme</vt:lpstr>
      <vt:lpstr>Boehringer Ingelheim 16:9</vt:lpstr>
      <vt:lpstr>PowerPoint Presentation</vt:lpstr>
      <vt:lpstr>PowerPoint Presentation</vt:lpstr>
      <vt:lpstr>PowerPoint Presentation</vt:lpstr>
      <vt:lpstr>PowerPoint Presentation</vt:lpstr>
    </vt:vector>
  </TitlesOfParts>
  <Company>Boehringer Ingelheim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Sturm,Dr.,Gregor (TMCP TA Onc) BIP-DE-B</dc:creator>
  <cp:lastModifiedBy>Sturm,Dr.,Gregor (TMCP TA Onc) BIP-DE-B</cp:lastModifiedBy>
  <cp:revision>2</cp:revision>
  <dcterms:created xsi:type="dcterms:W3CDTF">2025-01-13T08:15:51Z</dcterms:created>
  <dcterms:modified xsi:type="dcterms:W3CDTF">2025-01-27T13:49:49Z</dcterms:modified>
</cp:coreProperties>
</file>