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200" d="100"/>
          <a:sy n="200" d="100"/>
        </p:scale>
        <p:origin x="-1608" y="-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93F5-45A3-5CF6-BA65-A1B7A0B79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E4D9B3-9690-C898-914C-243757EE1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46409-E9F5-BCAC-42C5-F3BDD543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9913-2D38-4E0C-9D77-377050DD4639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DC194-635E-79A6-04F7-9A6FFEC6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0101-954F-5252-F016-115B3A46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84FD-E43A-44DB-BCEB-7BC4530C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9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53587-AA05-246C-E459-198ECD7F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93FF1-0B95-5925-0D6F-47C55CB8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28B86-DE24-A1AD-838B-0D9066712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9913-2D38-4E0C-9D77-377050DD4639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8F285-632B-1AE8-EE9E-E08C567A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3123B-1BE0-F267-880A-FF1D4193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84FD-E43A-44DB-BCEB-7BC4530C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8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DBC9A-C37D-24C4-9363-5B54672C7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A0B48-E966-FD53-84BE-DE6F14CA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08EB7-244E-C8BD-E694-BD02FB3A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9913-2D38-4E0C-9D77-377050DD4639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D0E40-20BA-7315-EFC2-B0E051D5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2A485-7941-9767-3C7C-BF1A54B7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84FD-E43A-44DB-BCEB-7BC4530C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2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16D-8607-D545-52EC-21DBE5AD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33EE-9995-CD43-F13B-87FC58BDC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216AA-31B9-9D29-068B-44046FDB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9913-2D38-4E0C-9D77-377050DD4639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5AE33-C0FD-D7DD-7316-4491E0BC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00015-C890-985A-E6F5-6FD4C1CE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84FD-E43A-44DB-BCEB-7BC4530C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61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37F9-9206-26B3-75A0-491C6371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1889-F657-7816-0FE0-20DACAB86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79CC4-8086-88B8-BFF3-B37F29AE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9913-2D38-4E0C-9D77-377050DD4639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2259B-6B68-7FDB-190F-3791A7EA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3958E-81D6-D34E-F243-53773C1C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84FD-E43A-44DB-BCEB-7BC4530C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0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F02C-26A7-8D47-237E-DEAB90D8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7D12-31A5-80CE-3513-0E98AAD04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743F3-65C8-0590-AC97-7BC6FC09A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F6A4F-4177-A3EB-995D-26878B321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9913-2D38-4E0C-9D77-377050DD4639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15671-CF09-BF58-E652-A5D12454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FB386-FA7A-9582-8224-3BFEBBEC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84FD-E43A-44DB-BCEB-7BC4530C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9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3638-5289-3769-4087-28B49FEA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4AD8B-EB04-A63F-D36B-120CBE6E2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B7970-DA23-9962-2DCF-64553F9C3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86635-577B-376C-F54A-4D6DDC445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31DA2-C5F9-E6D6-DED6-0DD5B85D4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86F79-163C-0CA1-5521-6FA52843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9913-2D38-4E0C-9D77-377050DD4639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1EB90-F5F0-1ADC-1CD1-5727116B7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E5B862-C577-F787-AADC-1C4C64D1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84FD-E43A-44DB-BCEB-7BC4530C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8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04B0-E80D-A52E-7194-531F8B8E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E7F97-87AD-0780-F7F7-7856EB5E0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9913-2D38-4E0C-9D77-377050DD4639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A3CB8-585B-FBBF-649A-C6CEA337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24886-789B-DD7C-7A8F-AC54C1AB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84FD-E43A-44DB-BCEB-7BC4530C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0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3468A-5185-0734-12F9-FEE6D4CC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9913-2D38-4E0C-9D77-377050DD4639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70FD6-1D9E-C3EF-7DFB-30C7420F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03C23-7517-FB45-5798-0B466FF2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84FD-E43A-44DB-BCEB-7BC4530C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4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1DBE-1716-8297-45EE-43EB77D1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91E3E-97B6-42E6-260E-4EA966113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F95BF-4F8A-CAFC-0E1B-5EB1BF03D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6291D-5C98-2339-57EA-91184792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9913-2D38-4E0C-9D77-377050DD4639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DC619-A4EA-BA5F-6800-B0363BC7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AE324-E10E-1D16-E31F-E9289442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84FD-E43A-44DB-BCEB-7BC4530C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7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5C2E-956C-5517-CAEA-B38EFD0A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F8B9B-6484-3363-7D9D-D5B6C1329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AB17D-B06C-92E0-DCB4-128FC3771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4FD45-C21F-F213-7DD5-DBC88F48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9913-2D38-4E0C-9D77-377050DD4639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D85E2-0375-F7D7-0A21-6BAB242D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E3ED2-D3AD-82F1-6DB2-6BB35F1DD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984FD-E43A-44DB-BCEB-7BC4530C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9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A8FA6-2C6D-096B-8840-7042E5B4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09EDE-B52B-FB6A-10CD-A44A039F2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4205F-5F85-B345-304B-016299AD8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89913-2D38-4E0C-9D77-377050DD4639}" type="datetimeFigureOut">
              <a:rPr lang="en-US" smtClean="0"/>
              <a:t>2025-01-13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82E3C-0FF9-3537-4DEC-25AA193A6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E69B5-4D4E-D532-6CDE-869AE84D6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984FD-E43A-44DB-BCEB-7BC4530C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9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&quot;file type dvc&quot; Icon - Download for free – Iconduck">
            <a:extLst>
              <a:ext uri="{FF2B5EF4-FFF2-40B4-BE49-F238E27FC236}">
                <a16:creationId xmlns:a16="http://schemas.microsoft.com/office/drawing/2014/main" id="{A95AA84C-A6F6-9FE4-8E5B-D614AD4A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525" y="1434862"/>
            <a:ext cx="1045140" cy="59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337D5A-90DC-4748-E8AB-6E596DE1A3D2}"/>
              </a:ext>
            </a:extLst>
          </p:cNvPr>
          <p:cNvSpPr txBox="1"/>
          <p:nvPr/>
        </p:nvSpPr>
        <p:spPr bwMode="gray">
          <a:xfrm>
            <a:off x="5757509" y="2042385"/>
            <a:ext cx="18722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00" b="1" dirty="0"/>
              <a:t>data</a:t>
            </a:r>
            <a:r>
              <a:rPr lang="en-US" sz="1600" dirty="0"/>
              <a:t> versioning</a:t>
            </a:r>
            <a:br>
              <a:rPr lang="en-US" sz="1600" dirty="0"/>
            </a:br>
            <a:r>
              <a:rPr lang="en-US" sz="1600" b="1" dirty="0"/>
              <a:t>data pipelines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3AC36C-5E02-0E77-6B0A-FED44AD377B6}"/>
              </a:ext>
            </a:extLst>
          </p:cNvPr>
          <p:cNvSpPr txBox="1"/>
          <p:nvPr/>
        </p:nvSpPr>
        <p:spPr bwMode="gray">
          <a:xfrm>
            <a:off x="2279576" y="2032960"/>
            <a:ext cx="1872208" cy="3159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600" b="1" dirty="0"/>
              <a:t>code</a:t>
            </a:r>
            <a:r>
              <a:rPr lang="en-US" sz="1600" dirty="0"/>
              <a:t> versioning</a:t>
            </a:r>
          </a:p>
        </p:txBody>
      </p:sp>
      <p:pic>
        <p:nvPicPr>
          <p:cNvPr id="7" name="Picture 2" descr="Git – Wikipedia">
            <a:extLst>
              <a:ext uri="{FF2B5EF4-FFF2-40B4-BE49-F238E27FC236}">
                <a16:creationId xmlns:a16="http://schemas.microsoft.com/office/drawing/2014/main" id="{C7256800-FE00-4593-C58C-2C7AF30C9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081" y="1437659"/>
            <a:ext cx="1459797" cy="6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13A09B-D6B1-3F3E-A0A2-53CF818B269E}"/>
              </a:ext>
            </a:extLst>
          </p:cNvPr>
          <p:cNvSpPr txBox="1"/>
          <p:nvPr/>
        </p:nvSpPr>
        <p:spPr bwMode="gray">
          <a:xfrm>
            <a:off x="3448131" y="2923468"/>
            <a:ext cx="2129590" cy="66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600" b="1" dirty="0"/>
              <a:t>flexible structure</a:t>
            </a:r>
          </a:p>
          <a:p>
            <a:pPr algn="l">
              <a:lnSpc>
                <a:spcPct val="140000"/>
              </a:lnSpc>
            </a:pPr>
            <a:r>
              <a:rPr lang="en-US" sz="1600" dirty="0"/>
              <a:t>and templates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6FE5A-8CA2-927C-D5AB-F526EF4870FD}"/>
              </a:ext>
            </a:extLst>
          </p:cNvPr>
          <p:cNvSpPr txBox="1"/>
          <p:nvPr/>
        </p:nvSpPr>
        <p:spPr bwMode="gray">
          <a:xfrm>
            <a:off x="2939320" y="4288879"/>
            <a:ext cx="2187106" cy="66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600" b="1" dirty="0"/>
              <a:t>config management</a:t>
            </a:r>
          </a:p>
          <a:p>
            <a:pPr algn="l">
              <a:lnSpc>
                <a:spcPct val="140000"/>
              </a:lnSpc>
            </a:pPr>
            <a:endParaRPr 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23082-AD72-C3DA-88D9-C1A6935FA8E9}"/>
              </a:ext>
            </a:extLst>
          </p:cNvPr>
          <p:cNvSpPr txBox="1"/>
          <p:nvPr/>
        </p:nvSpPr>
        <p:spPr bwMode="gray">
          <a:xfrm>
            <a:off x="5853112" y="4589828"/>
            <a:ext cx="2187106" cy="66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600" b="1" dirty="0"/>
              <a:t>flexible reporting</a:t>
            </a:r>
          </a:p>
          <a:p>
            <a:pPr algn="l">
              <a:lnSpc>
                <a:spcPct val="140000"/>
              </a:lnSpc>
            </a:pPr>
            <a:endParaRPr lang="en-US" sz="1600" dirty="0"/>
          </a:p>
        </p:txBody>
      </p:sp>
      <p:pic>
        <p:nvPicPr>
          <p:cNvPr id="11" name="Picture 4" descr="Quarto">
            <a:extLst>
              <a:ext uri="{FF2B5EF4-FFF2-40B4-BE49-F238E27FC236}">
                <a16:creationId xmlns:a16="http://schemas.microsoft.com/office/drawing/2014/main" id="{285E9026-8400-72C0-B5B9-8BB0E89AC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301" y="4205548"/>
            <a:ext cx="1349943" cy="32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YAML File icon PNG and SVG Vector Free Download">
            <a:extLst>
              <a:ext uri="{FF2B5EF4-FFF2-40B4-BE49-F238E27FC236}">
                <a16:creationId xmlns:a16="http://schemas.microsoft.com/office/drawing/2014/main" id="{F2A17E5C-77B8-B6C6-233C-CA86C4AF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855" y="4225215"/>
            <a:ext cx="444252" cy="47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81C723A-359C-3582-D070-C2D5399C54E5}"/>
              </a:ext>
            </a:extLst>
          </p:cNvPr>
          <p:cNvGrpSpPr/>
          <p:nvPr/>
        </p:nvGrpSpPr>
        <p:grpSpPr>
          <a:xfrm>
            <a:off x="2852657" y="2776179"/>
            <a:ext cx="502342" cy="855025"/>
            <a:chOff x="3538748" y="2747619"/>
            <a:chExt cx="502342" cy="855025"/>
          </a:xfrm>
        </p:grpSpPr>
        <p:pic>
          <p:nvPicPr>
            <p:cNvPr id="15" name="Graphic 14" descr="Folder with solid fill">
              <a:extLst>
                <a:ext uri="{FF2B5EF4-FFF2-40B4-BE49-F238E27FC236}">
                  <a16:creationId xmlns:a16="http://schemas.microsoft.com/office/drawing/2014/main" id="{C93EA2E2-77EA-0BE7-ACC3-F4CF2A380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38748" y="2747619"/>
              <a:ext cx="502342" cy="502342"/>
            </a:xfrm>
            <a:prstGeom prst="rect">
              <a:avLst/>
            </a:prstGeom>
          </p:spPr>
        </p:pic>
        <p:pic>
          <p:nvPicPr>
            <p:cNvPr id="16" name="Graphic 15" descr="Folder outline">
              <a:extLst>
                <a:ext uri="{FF2B5EF4-FFF2-40B4-BE49-F238E27FC236}">
                  <a16:creationId xmlns:a16="http://schemas.microsoft.com/office/drawing/2014/main" id="{F3EF6DEB-A498-05DB-01E9-5E63E5B7A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21868" y="3125772"/>
              <a:ext cx="278064" cy="278064"/>
            </a:xfrm>
            <a:prstGeom prst="rect">
              <a:avLst/>
            </a:prstGeom>
          </p:spPr>
        </p:pic>
        <p:pic>
          <p:nvPicPr>
            <p:cNvPr id="17" name="Graphic 16" descr="Folder outline">
              <a:extLst>
                <a:ext uri="{FF2B5EF4-FFF2-40B4-BE49-F238E27FC236}">
                  <a16:creationId xmlns:a16="http://schemas.microsoft.com/office/drawing/2014/main" id="{D242490B-F04D-5405-2624-ADE28D41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16561" y="3324580"/>
              <a:ext cx="278064" cy="278064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38D3205-B7E2-539A-6230-E79568309E61}"/>
                </a:ext>
              </a:extLst>
            </p:cNvPr>
            <p:cNvCxnSpPr/>
            <p:nvPr/>
          </p:nvCxnSpPr>
          <p:spPr bwMode="gray">
            <a:xfrm>
              <a:off x="3675228" y="3125772"/>
              <a:ext cx="0" cy="3378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9EE26B-37C6-EDAF-52C7-E940340B6138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667418" y="3463612"/>
              <a:ext cx="767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C412ED-1716-F34A-A853-870438DFCF8B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3669953" y="3270250"/>
              <a:ext cx="767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BF3C70A-468D-8FCC-DBBA-AD8E46B97742}"/>
              </a:ext>
            </a:extLst>
          </p:cNvPr>
          <p:cNvSpPr txBox="1"/>
          <p:nvPr/>
        </p:nvSpPr>
        <p:spPr bwMode="gray">
          <a:xfrm>
            <a:off x="7072693" y="2948206"/>
            <a:ext cx="2129590" cy="660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1600" b="1" dirty="0"/>
              <a:t>pre-commit</a:t>
            </a:r>
          </a:p>
          <a:p>
            <a:pPr algn="l">
              <a:lnSpc>
                <a:spcPct val="140000"/>
              </a:lnSpc>
            </a:pPr>
            <a:r>
              <a:rPr lang="en-US" sz="1600" dirty="0"/>
              <a:t>linting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29B1CCF5-90B9-E262-2B90-7088D5E827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04976" y="2923039"/>
            <a:ext cx="826355" cy="82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4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fd0b529-4a04-4616-88d2-531082d94bb8}" enabled="1" method="Standard" siteId="{e1f8af86-ee95-4718-bd0d-375b37366c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Boehringer Ingelheim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Sturm,Dr.,Gregor (TMCP TA Onc) BIP-DE-B</dc:creator>
  <cp:lastModifiedBy>Sturm,Dr.,Gregor (TMCP TA Onc) BIP-DE-B</cp:lastModifiedBy>
  <cp:revision>1</cp:revision>
  <dcterms:created xsi:type="dcterms:W3CDTF">2025-01-13T08:15:51Z</dcterms:created>
  <dcterms:modified xsi:type="dcterms:W3CDTF">2025-01-13T08:30:53Z</dcterms:modified>
</cp:coreProperties>
</file>