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lvl="0"/>
            <a:fld id="{9A03C5CA-2056-45BC-BF43-B12E04A0E525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F40F3DE2-C7E6-495E-8DC2-95A84856E4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49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5725E2A-6685-41FA-A467-6363935E537E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68A6E-A6FA-4787-BB89-C9A8D1C87B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98DEA7FB-3912-4197-9009-CEDD30174466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43C89B7E-98B4-41BD-8B70-DFFE13ABA4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18A0347-63F2-4144-917D-42720786213E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320E6E-0318-476E-9BB3-1D12971732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62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6EB8868C-B481-448B-915F-2EC20D7A791D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673D6618-ABA2-4E01-B76E-76856927F8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82068D86-A599-4FFB-8035-685773E92CD0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3A0867E3-4A9E-4035-BA05-25CADFDDC2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4329A69E-A9C3-412B-8DE8-E8233AD67A4A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2A29A9AD-E541-4BF7-BC5B-352C96182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52DB2-B477-4A9B-BDB5-2A0C1CCFA413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D8D1C6-E752-457B-BA25-56A0D418D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8E59DA9E-F1DA-44F5-8E7E-A3C99AC778EE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lvl="0"/>
            <a:fld id="{71C30DB1-D596-4E38-8229-01B29E1936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EEC89D-2396-48BE-8F59-E735A19E01D9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E38014-BF4F-4078-9B9C-7BC173F2E0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/>
            <a:fld id="{2DC070DB-5E30-487A-8E3F-57DFD1B84EBF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pPr lvl="0"/>
            <a:fld id="{A2C03DC8-F123-4E1E-B49C-B6A241F4F7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0AD7167-2AF5-48EA-AB53-9764D102A82F}" type="datetime1">
              <a:rPr lang="en-US" smtClean="0"/>
              <a:pPr lvl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7DC3B5D-56F0-47F1-8BDA-CF80994F9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31E905-4EF9-4B9C-9693-9061AC9699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pPr lvl="0"/>
            <a:r>
              <a:rPr lang="nl-NL"/>
              <a:t>Presentatie: Project 4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F1E422-2926-425F-869B-AD93CE6F84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9EC53-6317-4845-B539-A22B89A8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nl-NL" sz="4400" dirty="0">
                <a:solidFill>
                  <a:schemeClr val="tx1"/>
                </a:solidFill>
              </a:rPr>
              <a:t>inhoud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373EC-8005-4EEB-B33D-4A0ACBA2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500"/>
              </a:spcBef>
              <a:buFont typeface="Corbel"/>
              <a:buAutoNum type="arabicPeriod"/>
            </a:pPr>
            <a:r>
              <a:rPr lang="nl-NL" dirty="0"/>
              <a:t>Beroepshouding</a:t>
            </a:r>
          </a:p>
          <a:p>
            <a:pPr marL="514350" lvl="0" indent="-514350">
              <a:spcBef>
                <a:spcPts val="500"/>
              </a:spcBef>
              <a:buFont typeface="Corbel"/>
              <a:buAutoNum type="arabicPeriod"/>
            </a:pPr>
            <a:r>
              <a:rPr lang="nl-NL" dirty="0"/>
              <a:t>Voortgang</a:t>
            </a:r>
          </a:p>
          <a:p>
            <a:pPr marL="514350" lvl="0" indent="-514350">
              <a:spcBef>
                <a:spcPts val="500"/>
              </a:spcBef>
              <a:buFont typeface="Corbel"/>
              <a:buAutoNum type="arabicPeriod"/>
            </a:pPr>
            <a:r>
              <a:rPr lang="nl-NL" dirty="0"/>
              <a:t>Testen</a:t>
            </a:r>
          </a:p>
          <a:p>
            <a:pPr marL="514350" lvl="0" indent="-514350">
              <a:spcBef>
                <a:spcPts val="500"/>
              </a:spcBef>
              <a:buFont typeface="Corbel"/>
              <a:buAutoNum type="arabicPeriod"/>
            </a:pPr>
            <a:r>
              <a:rPr lang="nl-NL" dirty="0"/>
              <a:t>Livedemo</a:t>
            </a:r>
          </a:p>
          <a:p>
            <a:pPr marL="514350" lvl="0" indent="-514350">
              <a:spcBef>
                <a:spcPts val="500"/>
              </a:spcBef>
              <a:buFont typeface="Corbel"/>
              <a:buAutoNum type="arabicPeriod"/>
            </a:pPr>
            <a:r>
              <a:rPr lang="nl-NL" dirty="0"/>
              <a:t>Conclusie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DAF9D-F609-4F1F-B28E-7E448ECC29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Samenwerking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8818B4-C806-4001-936E-1BCA4C243F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Hoe is de samenwerking verlopen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04AF2-AFC2-442D-9FF7-377C73AD69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Boele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04B57-5D79-489C-9888-0BFFF14762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Beroepshouding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F1D71-8AF4-4E00-B8E4-77E3B756A6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Ingmar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A45961-CEBD-4FE1-ADD8-06A65C15FC0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Beroepshouding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8C050-E1EE-4255-A50B-68BAE4D323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Voortgang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1D0EBD-C013-45B0-AC58-3421329A0D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Trello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45D33-2109-4547-8B23-A90FF46492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Testen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1B7C9E-64A8-45E4-A4A6-C0ACE6E1F2C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Hoe zijn de testen verlopen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711D5-C1B9-430C-9D7C-482A7B4B8B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Livedemo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F17C17-1852-4F2C-BB09-43D5500F39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Product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1D1EC-D586-4FC1-B240-87DDD8E0B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Conclusie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ED5FC3-E21D-410D-8F4C-8359C48AEE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Breedbeeld</PresentationFormat>
  <Paragraphs>20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Calibri Light</vt:lpstr>
      <vt:lpstr>Corbel</vt:lpstr>
      <vt:lpstr>Rockwell</vt:lpstr>
      <vt:lpstr>Wingdings</vt:lpstr>
      <vt:lpstr>Atlas</vt:lpstr>
      <vt:lpstr>Presentatie: Project 4</vt:lpstr>
      <vt:lpstr>inhoud</vt:lpstr>
      <vt:lpstr>Samenwerking</vt:lpstr>
      <vt:lpstr>Boele</vt:lpstr>
      <vt:lpstr>Ingmar</vt:lpstr>
      <vt:lpstr>Voortgang</vt:lpstr>
      <vt:lpstr>Testen</vt:lpstr>
      <vt:lpstr>Livedemo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Presentatie: Project 4</dc:title>
  <dc:creator>Boele Coolen</dc:creator>
  <cp:lastModifiedBy>Boele Coolen</cp:lastModifiedBy>
  <cp:revision>2</cp:revision>
  <dcterms:created xsi:type="dcterms:W3CDTF">2019-07-01T10:43:19Z</dcterms:created>
  <dcterms:modified xsi:type="dcterms:W3CDTF">2019-07-01T11:15:47Z</dcterms:modified>
</cp:coreProperties>
</file>