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545" autoAdjust="0"/>
  </p:normalViewPr>
  <p:slideViewPr>
    <p:cSldViewPr>
      <p:cViewPr>
        <p:scale>
          <a:sx n="75" d="100"/>
          <a:sy n="75" d="100"/>
        </p:scale>
        <p:origin x="-122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Mobiele</a:t>
            </a:r>
            <a:r>
              <a:rPr lang="en-US" dirty="0" smtClean="0"/>
              <a:t> Apps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Run2View</a:t>
            </a:r>
            <a:endParaRPr lang="en-US" dirty="0"/>
          </a:p>
        </p:txBody>
      </p:sp>
      <p:pic>
        <p:nvPicPr>
          <p:cNvPr id="1026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Scores bijhouden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Isolated</a:t>
            </a:r>
            <a:r>
              <a:rPr lang="nl-BE" dirty="0" smtClean="0"/>
              <a:t> Storage</a:t>
            </a:r>
          </a:p>
          <a:p>
            <a:endParaRPr lang="nl-BE" dirty="0"/>
          </a:p>
          <a:p>
            <a:r>
              <a:rPr lang="nl-BE" dirty="0" smtClean="0"/>
              <a:t>Zelfde als de </a:t>
            </a:r>
            <a:r>
              <a:rPr lang="nl-BE" dirty="0" err="1" smtClean="0"/>
              <a:t>PushPins</a:t>
            </a:r>
            <a:r>
              <a:rPr lang="nl-BE" dirty="0" smtClean="0"/>
              <a:t> Opslaan en ophalen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824"/>
            <a:ext cx="50863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3"/>
            <a:ext cx="4943475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63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 dirty="0" smtClean="0"/>
              <a:t>Run</a:t>
            </a:r>
            <a:r>
              <a:rPr lang="nl-BE" dirty="0" smtClean="0"/>
              <a:t> in the background!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oplossingen</a:t>
            </a:r>
          </a:p>
          <a:p>
            <a:pPr lvl="1"/>
            <a:r>
              <a:rPr lang="nl-BE" dirty="0" smtClean="0"/>
              <a:t>WMAppManifest.xml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Windows Phone Application </a:t>
            </a:r>
            <a:r>
              <a:rPr lang="nl-BE" dirty="0" err="1" smtClean="0"/>
              <a:t>LifeCycle</a:t>
            </a: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441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s://cygnus.cc.kuleuven.be/bbcswebdav/pid-13640778-dt-content-rid-24570719_2/courses/B-KHLim-QM01BO-1415/IC60018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https://cygnus.cc.kuleuven.be/bbcswebdav/pid-13640778-dt-content-rid-24570719_2/courses/B-KHLim-QM01BO-1415/IC60018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9223" name="Picture 7" descr="C:\Users\tom\Desktop\IC6001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00" y="692696"/>
            <a:ext cx="4928503" cy="54022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47" y="1720974"/>
            <a:ext cx="47148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75" y="3513659"/>
            <a:ext cx="508635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50" y="2025774"/>
            <a:ext cx="41148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24" y="1160177"/>
            <a:ext cx="5229225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7240"/>
            <a:ext cx="3219450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5652120" y="4365104"/>
            <a:ext cx="3215134" cy="16578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527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Focus</a:t>
            </a:r>
          </a:p>
          <a:p>
            <a:endParaRPr lang="nl-BE" dirty="0"/>
          </a:p>
          <a:p>
            <a:r>
              <a:rPr lang="nl-BE" dirty="0" smtClean="0"/>
              <a:t>Grondig testen!</a:t>
            </a:r>
          </a:p>
          <a:p>
            <a:endParaRPr lang="nl-BE" dirty="0"/>
          </a:p>
          <a:p>
            <a:r>
              <a:rPr lang="nl-BE" dirty="0" smtClean="0"/>
              <a:t>Versiebeheer</a:t>
            </a:r>
            <a:endParaRPr lang="nl-BE" dirty="0"/>
          </a:p>
        </p:txBody>
      </p:sp>
      <p:pic>
        <p:nvPicPr>
          <p:cNvPr id="4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1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2290" name="Picture 2" descr="http://realbuzz4.s3.amazonaws.com/static/uploads/345042/600x450/RB742656976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9636"/>
            <a:ext cx="39338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Wat is Run2View?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Simple run-tracking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‘Scorebord’</a:t>
            </a:r>
          </a:p>
          <a:p>
            <a:endParaRPr lang="nl-BE" dirty="0"/>
          </a:p>
          <a:p>
            <a:r>
              <a:rPr lang="nl-BE" dirty="0" err="1" smtClean="0"/>
              <a:t>Pushpins</a:t>
            </a:r>
            <a:r>
              <a:rPr lang="nl-BE" dirty="0" smtClean="0"/>
              <a:t> toevoegen op je favoriete plaatsen!</a:t>
            </a:r>
            <a:endParaRPr lang="nl-BE" dirty="0"/>
          </a:p>
        </p:txBody>
      </p:sp>
      <p:pic>
        <p:nvPicPr>
          <p:cNvPr id="4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1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		                  </a:t>
            </a:r>
            <a:r>
              <a:rPr lang="nl-BE" b="1" dirty="0" smtClean="0">
                <a:solidFill>
                  <a:srgbClr val="FF0000"/>
                </a:solidFill>
              </a:rPr>
              <a:t>Probleem</a:t>
            </a:r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>
            <a:off x="2089472" y="2060848"/>
            <a:ext cx="190646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115616" y="2717847"/>
            <a:ext cx="19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Op de achtergrond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3021855" y="2060848"/>
            <a:ext cx="1126481" cy="2211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047774" y="4477178"/>
            <a:ext cx="19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Scores bijhouden?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4502786" y="2151075"/>
            <a:ext cx="861302" cy="2120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4558331" y="4456589"/>
            <a:ext cx="311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Pushpins</a:t>
            </a:r>
            <a:r>
              <a:rPr lang="nl-BE" dirty="0" smtClean="0">
                <a:solidFill>
                  <a:srgbClr val="FF0000"/>
                </a:solidFill>
              </a:rPr>
              <a:t> in MVVM - structuur?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955349" y="2069775"/>
            <a:ext cx="1488859" cy="1141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5990229" y="3366284"/>
            <a:ext cx="18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GPS-markeringen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5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Algemene opbouw </a:t>
            </a:r>
            <a:endParaRPr lang="nl-B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9036"/>
            <a:ext cx="217805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32861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hoek 3"/>
          <p:cNvSpPr/>
          <p:nvPr/>
        </p:nvSpPr>
        <p:spPr>
          <a:xfrm>
            <a:off x="4342854" y="2132856"/>
            <a:ext cx="316835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699792" y="249289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54" y="1505744"/>
            <a:ext cx="32480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53902"/>
            <a:ext cx="32289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08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3" t="2404"/>
          <a:stretch/>
        </p:blipFill>
        <p:spPr bwMode="auto">
          <a:xfrm>
            <a:off x="5724129" y="2194582"/>
            <a:ext cx="2477612" cy="439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: </a:t>
            </a:r>
            <a:r>
              <a:rPr lang="nl-BE" dirty="0" err="1" smtClean="0"/>
              <a:t>PushPins</a:t>
            </a:r>
            <a:endParaRPr lang="nl-BE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r="36460"/>
          <a:stretch/>
        </p:blipFill>
        <p:spPr bwMode="auto">
          <a:xfrm>
            <a:off x="3423899" y="2094080"/>
            <a:ext cx="2321190" cy="450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84"/>
          <a:stretch/>
        </p:blipFill>
        <p:spPr bwMode="auto">
          <a:xfrm>
            <a:off x="987398" y="2086240"/>
            <a:ext cx="2094847" cy="450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met pijl 4"/>
          <p:cNvCxnSpPr/>
          <p:nvPr/>
        </p:nvCxnSpPr>
        <p:spPr>
          <a:xfrm flipH="1" flipV="1">
            <a:off x="4499992" y="4249351"/>
            <a:ext cx="1512168" cy="982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4749404" y="3789040"/>
            <a:ext cx="1262756" cy="165618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 flipV="1">
            <a:off x="2537774" y="3824408"/>
            <a:ext cx="1008112" cy="424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2502839" y="3479124"/>
            <a:ext cx="900100" cy="40314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495644" y="1628800"/>
            <a:ext cx="662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 smtClean="0"/>
              <a:t>View</a:t>
            </a:r>
            <a:endParaRPr lang="nl-BE" b="1" dirty="0"/>
          </a:p>
        </p:txBody>
      </p:sp>
      <p:sp>
        <p:nvSpPr>
          <p:cNvPr id="15" name="Tekstvak 14"/>
          <p:cNvSpPr txBox="1"/>
          <p:nvPr/>
        </p:nvSpPr>
        <p:spPr>
          <a:xfrm>
            <a:off x="3402939" y="1628800"/>
            <a:ext cx="1283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 smtClean="0"/>
              <a:t>ViewModel</a:t>
            </a:r>
            <a:endParaRPr lang="nl-BE" b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229793" y="1628800"/>
            <a:ext cx="8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 smtClean="0"/>
              <a:t>Model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12247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: </a:t>
            </a:r>
            <a:r>
              <a:rPr lang="nl-BE" dirty="0" err="1" smtClean="0"/>
              <a:t>PushPins</a:t>
            </a:r>
            <a:r>
              <a:rPr lang="nl-BE" dirty="0" smtClean="0"/>
              <a:t> toevoegen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1" y="1772816"/>
            <a:ext cx="7850003" cy="40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56407"/>
            <a:ext cx="605790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22" b="17671"/>
          <a:stretch/>
        </p:blipFill>
        <p:spPr bwMode="auto">
          <a:xfrm>
            <a:off x="7158166" y="1943901"/>
            <a:ext cx="1851635" cy="371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hthoek 16"/>
          <p:cNvSpPr/>
          <p:nvPr/>
        </p:nvSpPr>
        <p:spPr>
          <a:xfrm>
            <a:off x="1547664" y="3799160"/>
            <a:ext cx="936104" cy="493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7389540" y="3927996"/>
            <a:ext cx="1214908" cy="73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2627784" y="3429000"/>
            <a:ext cx="1008112" cy="3701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hthoek 26"/>
          <p:cNvSpPr/>
          <p:nvPr/>
        </p:nvSpPr>
        <p:spPr>
          <a:xfrm>
            <a:off x="7067487" y="2276871"/>
            <a:ext cx="1008112" cy="3701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22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</a:t>
            </a:r>
            <a:r>
              <a:rPr lang="nl-BE" dirty="0"/>
              <a:t>: </a:t>
            </a:r>
            <a:r>
              <a:rPr lang="nl-BE" dirty="0" err="1"/>
              <a:t>PushPins</a:t>
            </a:r>
            <a:r>
              <a:rPr lang="nl-BE" dirty="0"/>
              <a:t> </a:t>
            </a:r>
            <a:r>
              <a:rPr lang="nl-BE" dirty="0" smtClean="0"/>
              <a:t>ophalen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5" y="1712789"/>
            <a:ext cx="6315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451" b="1773"/>
          <a:stretch/>
        </p:blipFill>
        <p:spPr bwMode="auto">
          <a:xfrm>
            <a:off x="669401" y="2227139"/>
            <a:ext cx="7742731" cy="77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27139"/>
            <a:ext cx="74961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/>
        </p:nvSpPr>
        <p:spPr>
          <a:xfrm>
            <a:off x="3892694" y="2227139"/>
            <a:ext cx="648072" cy="38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763688" y="4229040"/>
            <a:ext cx="648072" cy="30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763688" y="5085184"/>
            <a:ext cx="648072" cy="30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3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: GPS-aanduidingen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Volgen</a:t>
            </a:r>
          </a:p>
          <a:p>
            <a:endParaRPr lang="nl-BE" dirty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Rode lijn</a:t>
            </a:r>
          </a:p>
          <a:p>
            <a:endParaRPr lang="nl-BE" dirty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Afstand berekenen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4060"/>
            <a:ext cx="3162300" cy="466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90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: GPS-Aanduidingen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6190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683568" y="5651233"/>
            <a:ext cx="1728192" cy="30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83568" y="5229200"/>
            <a:ext cx="1728192" cy="30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71600" y="2780928"/>
            <a:ext cx="36328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2" descr="http://cdn.mysitemyway.com/etc-mysitemyway/icons/legacy-previews/icons/retro-green-floral-icons-sports-hobbies/047351-retro-green-floral-icon-sports-hobbies-people-man-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97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1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GreenWave_BusDesignSlides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GreenWave_BusDesignSlides</Template>
  <TotalTime>376</TotalTime>
  <Words>93</Words>
  <Application>Microsoft Office PowerPoint</Application>
  <PresentationFormat>Diavoorstelling (4:3)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GreenWave_BusDesignSlides</vt:lpstr>
      <vt:lpstr>Mobiele Apps 1</vt:lpstr>
      <vt:lpstr>Wat is Run2View?</vt:lpstr>
      <vt:lpstr>Probleemstelling</vt:lpstr>
      <vt:lpstr>Algemene opbouw </vt:lpstr>
      <vt:lpstr>Probleem : PushPins</vt:lpstr>
      <vt:lpstr>Oplossing : PushPins toevoegen</vt:lpstr>
      <vt:lpstr>Oplossing : PushPins ophalen</vt:lpstr>
      <vt:lpstr>Probleem : GPS-aanduidingen</vt:lpstr>
      <vt:lpstr>Oplossing : GPS-Aanduidingen</vt:lpstr>
      <vt:lpstr>Scores bijhouden</vt:lpstr>
      <vt:lpstr>Run in the background!</vt:lpstr>
      <vt:lpstr>Lessons learned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[Bedrijfscommunicatie]</dc:title>
  <dc:creator>Windows User</dc:creator>
  <cp:lastModifiedBy>Windows User</cp:lastModifiedBy>
  <cp:revision>19</cp:revision>
  <dcterms:created xsi:type="dcterms:W3CDTF">2015-05-28T20:11:02Z</dcterms:created>
  <dcterms:modified xsi:type="dcterms:W3CDTF">2015-05-29T02:27:02Z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