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15" r:id="rId4"/>
    <p:sldMasterId id="2147485650" r:id="rId5"/>
  </p:sldMasterIdLst>
  <p:notesMasterIdLst>
    <p:notesMasterId r:id="rId35"/>
  </p:notesMasterIdLst>
  <p:handoutMasterIdLst>
    <p:handoutMasterId r:id="rId36"/>
  </p:handoutMasterIdLst>
  <p:sldIdLst>
    <p:sldId id="2076137648" r:id="rId6"/>
    <p:sldId id="2145705763" r:id="rId7"/>
    <p:sldId id="2076137531" r:id="rId8"/>
    <p:sldId id="2076137815" r:id="rId9"/>
    <p:sldId id="2076137816" r:id="rId10"/>
    <p:sldId id="2076137817" r:id="rId11"/>
    <p:sldId id="2076137818" r:id="rId12"/>
    <p:sldId id="2076137819" r:id="rId13"/>
    <p:sldId id="2147477801" r:id="rId14"/>
    <p:sldId id="2147477800" r:id="rId15"/>
    <p:sldId id="2147477803" r:id="rId16"/>
    <p:sldId id="2076137798" r:id="rId17"/>
    <p:sldId id="2076137820" r:id="rId18"/>
    <p:sldId id="2076137839" r:id="rId19"/>
    <p:sldId id="2076137823" r:id="rId20"/>
    <p:sldId id="2076137824" r:id="rId21"/>
    <p:sldId id="2076137825" r:id="rId22"/>
    <p:sldId id="2076137826" r:id="rId23"/>
    <p:sldId id="2076137827" r:id="rId24"/>
    <p:sldId id="2076137828" r:id="rId25"/>
    <p:sldId id="2076137835" r:id="rId26"/>
    <p:sldId id="2076137822" r:id="rId27"/>
    <p:sldId id="2076137829" r:id="rId28"/>
    <p:sldId id="2147477804" r:id="rId29"/>
    <p:sldId id="2076137841" r:id="rId30"/>
    <p:sldId id="2076137834" r:id="rId31"/>
    <p:sldId id="2076137833" r:id="rId32"/>
    <p:sldId id="2076137830" r:id="rId33"/>
    <p:sldId id="2076137831" r:id="rId34"/>
  </p:sldIdLst>
  <p:sldSz cx="12192000" cy="6858000"/>
  <p:notesSz cx="6781800" cy="90678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5E76AE-982A-416A-9D11-A96829FE8C9D}">
          <p14:sldIdLst>
            <p14:sldId id="2076137648"/>
            <p14:sldId id="2145705763"/>
            <p14:sldId id="2076137531"/>
            <p14:sldId id="2076137815"/>
            <p14:sldId id="2076137816"/>
            <p14:sldId id="2076137817"/>
            <p14:sldId id="2076137818"/>
          </p14:sldIdLst>
        </p14:section>
        <p14:section name="How to organize PVAiaD" id="{B1D88568-B5A0-4D86-A288-551ABF060509}">
          <p14:sldIdLst>
            <p14:sldId id="2076137819"/>
            <p14:sldId id="2147477801"/>
            <p14:sldId id="2147477800"/>
            <p14:sldId id="2147477803"/>
            <p14:sldId id="2076137798"/>
            <p14:sldId id="2076137820"/>
            <p14:sldId id="2076137839"/>
            <p14:sldId id="2076137823"/>
            <p14:sldId id="2076137824"/>
            <p14:sldId id="2076137825"/>
            <p14:sldId id="2076137826"/>
            <p14:sldId id="2076137827"/>
            <p14:sldId id="2076137828"/>
            <p14:sldId id="2076137835"/>
          </p14:sldIdLst>
        </p14:section>
        <p14:section name="How to Deliver PVAiaD" id="{E9E9E0E0-07AC-4591-BFCB-5143828FD7AB}">
          <p14:sldIdLst>
            <p14:sldId id="2076137822"/>
            <p14:sldId id="2076137829"/>
            <p14:sldId id="2147477804"/>
            <p14:sldId id="2076137841"/>
            <p14:sldId id="2076137834"/>
            <p14:sldId id="2076137833"/>
            <p14:sldId id="2076137830"/>
            <p14:sldId id="20761378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9885" userDrawn="1">
          <p15:clr>
            <a:srgbClr val="A4A3A4"/>
          </p15:clr>
        </p15:guide>
        <p15:guide id="2" pos="218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83CC06-4578-DF07-AED7-718D17A5F58B}" name="Lan Li (AI)" initials="L(" userId="S::lali@microsoft.com::ec6ad8ba-17e7-48f9-b472-64daf38a1647" providerId="AD"/>
  <p188:author id="{7EC4DA09-A143-8FFA-254E-10C8880A7B10}" name="Saku Uchikawa" initials="SU" userId="Anonymous_Saku Uchikawa" providerId="None"/>
  <p188:author id="{A55FE20D-D09E-25BB-92E7-7763C68620BD}" name="Murali Kumanduri" initials="MK" userId="S::murkum@microsoft.com::0587bd0b-6f86-4564-880f-e028cf2814af" providerId="AD"/>
  <p188:author id="{1B8D6913-5A34-4A20-66E3-E0FBE2D82C41}" name="Tianyun Lan (Adequada)" initials="TL(" userId="Tianyun Lan (Adequada)" providerId="None"/>
  <p188:author id="{C43C8014-8070-87A5-C548-986AFAFB40DB}" name="Omar Aftab" initials="OA" userId="S-1-5-21-2127521184-1604012920-1887927527-1243354" providerId="AD"/>
  <p188:author id="{2EFD172E-C533-0181-99D3-961D485BFB69}" name="Monica Lueder" initials="ML" userId="S-1-5-21-2127521184-1604012920-1887927527-2598260" providerId="AD"/>
  <p188:author id="{84DC5844-E5B7-2474-2176-EC54CF0FF595}" name="Philippe Brissaud" initials="PB" userId="S::philibri@microsoft.com::1f09da7b-259c-40fc-adc9-34b7a91c25dd" providerId="AD"/>
  <p188:author id="{AE39005A-81BF-CC42-1031-58B00D9C06D4}" name="Claudia Tejeda" initials="CT" userId="S::cltejeda@microsoft.com::545777ce-9c41-4eca-a7b8-ae21403c412a" providerId="AD"/>
  <p188:author id="{5C10875E-D716-5151-F449-DD320172926B}" name="RJ Taylor" initials="RT" userId="S::rtaylor@allytics.com::3d481f19-f3f8-4727-aba4-8e14ecdf8fc6" providerId="AD"/>
  <p188:author id="{00736960-32DC-9AA2-6D1D-8EB30983C23E}" name="Pawan Taparia" initials="PT" userId="S::pawant@microsoft.com::ddd39a82-d1c5-4565-a6fd-3ceda9a0f08e" providerId="AD"/>
  <p188:author id="{B3D18764-E50E-DF36-9CE8-061B19BE6AF6}" name="Mary Feil-Jacobs" initials="MFJ" userId="Anonymous_Mary Feil-Jacobs" providerId="None"/>
  <p188:author id="{1925B283-9136-614F-F273-EC82A49B765B}" name="Joel Schaeffer" initials="JS" userId="S::joelsch@microsoft.com::43f845d5-e08e-4884-84c8-2d8183b02b00" providerId="AD"/>
  <p188:author id="{6EE97C85-23B3-5BE9-FD1A-901E29CB6694}" name="Javann Jones" initials="JJ" userId="S::jjones@allytics.com::9c7d6b89-6281-4c3e-b718-70746d020c2b" providerId="AD"/>
  <p188:author id="{BA4DA892-F4F4-8B6C-2489-55441FB0A538}" name="Sally Shi" initials="SS" userId="S::sashi@microsoft.com::3dd53fc4-fdbd-42d3-9029-c880e2f871dc" providerId="AD"/>
  <p188:author id="{753DF1B6-ABFD-7668-9B23-AAE0AC5C0E9D}" name="Kathy Osborne" initials="KO" userId="S::kathyos@microsoft.com::5e652ab2-ef5c-43e0-afa2-e7467460655f" providerId="AD"/>
  <p188:author id="{371930C0-DEF3-A569-E7F7-B90F655CA329}" name="Tianyun Lan (Adequada)" initials="T(" userId="S::v-tianla@microsoft.com::7750e24d-3367-44fd-abf2-5fb4d1288d57" providerId="AD"/>
  <p188:author id="{BC8180DC-BE10-1821-D834-2E94554B023A}" name="Andrey Meleshko" initials="AM" userId="S::andreym@microsoft.com::e1cbb394-2fd3-4c12-8421-6f1cf7b02bf3" providerId="AD"/>
  <p188:author id="{903D06F5-1E01-5A4A-2E05-DDFB59BD23BB}" name="Mary Feil-Jacobs" initials="MF" userId="S-1-5-21-2127521184-1604012920-1887927527-65006" providerId="AD"/>
  <p188:author id="{446DC8FC-7093-E385-21EB-756D6FE5DCDB}" name="Frank Weigel" initials="FW [2]" userId="Frank Weige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Frank Weigel" initials="FW [2]" lastIdx="28" clrIdx="4">
    <p:extLst>
      <p:ext uri="{19B8F6BF-5375-455C-9EA6-DF929625EA0E}">
        <p15:presenceInfo xmlns:p15="http://schemas.microsoft.com/office/powerpoint/2012/main" userId="Frank Weigel" providerId="None"/>
      </p:ext>
    </p:extLst>
  </p:cmAuthor>
  <p:cmAuthor id="5" name="Omar Aftab" initials="OA" lastIdx="2" clrIdx="5">
    <p:extLst>
      <p:ext uri="{19B8F6BF-5375-455C-9EA6-DF929625EA0E}">
        <p15:presenceInfo xmlns:p15="http://schemas.microsoft.com/office/powerpoint/2012/main" userId="S-1-5-21-2127521184-1604012920-1887927527-1243354" providerId="AD"/>
      </p:ext>
    </p:extLst>
  </p:cmAuthor>
  <p:cmAuthor id="6" name="RJ Taylor" initials="RT" lastIdx="13" clrIdx="6">
    <p:extLst>
      <p:ext uri="{19B8F6BF-5375-455C-9EA6-DF929625EA0E}">
        <p15:presenceInfo xmlns:p15="http://schemas.microsoft.com/office/powerpoint/2012/main" userId="S::rtaylor@allytics.com::3d481f19-f3f8-4727-aba4-8e14ecdf8fc6" providerId="AD"/>
      </p:ext>
    </p:extLst>
  </p:cmAuthor>
  <p:cmAuthor id="7" name="Javann Jones" initials="JJ" lastIdx="1" clrIdx="7">
    <p:extLst>
      <p:ext uri="{19B8F6BF-5375-455C-9EA6-DF929625EA0E}">
        <p15:presenceInfo xmlns:p15="http://schemas.microsoft.com/office/powerpoint/2012/main" userId="S::jjones@allytics.com::9c7d6b89-6281-4c3e-b718-70746d020c2b" providerId="AD"/>
      </p:ext>
    </p:extLst>
  </p:cmAuthor>
  <p:cmAuthor id="8" name="Sally Shi" initials="SS" lastIdx="11" clrIdx="8">
    <p:extLst>
      <p:ext uri="{19B8F6BF-5375-455C-9EA6-DF929625EA0E}">
        <p15:presenceInfo xmlns:p15="http://schemas.microsoft.com/office/powerpoint/2012/main" userId="S::sashi@microsoft.com::3dd53fc4-fdbd-42d3-9029-c880e2f871dc" providerId="AD"/>
      </p:ext>
    </p:extLst>
  </p:cmAuthor>
  <p:cmAuthor id="9" name="Andrey Meleshko" initials="AM" lastIdx="3" clrIdx="9">
    <p:extLst>
      <p:ext uri="{19B8F6BF-5375-455C-9EA6-DF929625EA0E}">
        <p15:presenceInfo xmlns:p15="http://schemas.microsoft.com/office/powerpoint/2012/main" userId="S::andreym@microsoft.com::e1cbb394-2fd3-4c12-8421-6f1cf7b02bf3" providerId="AD"/>
      </p:ext>
    </p:extLst>
  </p:cmAuthor>
  <p:cmAuthor id="10" name="Tianyun Lan (Adequada)" initials="T(" lastIdx="1" clrIdx="10">
    <p:extLst>
      <p:ext uri="{19B8F6BF-5375-455C-9EA6-DF929625EA0E}">
        <p15:presenceInfo xmlns:p15="http://schemas.microsoft.com/office/powerpoint/2012/main" userId="S::v-tianla@microsoft.com::7750e24d-3367-44fd-abf2-5fb4d1288d57" providerId="AD"/>
      </p:ext>
    </p:extLst>
  </p:cmAuthor>
  <p:cmAuthor id="11" name="Murali Kumanduri" initials="MK" lastIdx="1" clrIdx="11">
    <p:extLst>
      <p:ext uri="{19B8F6BF-5375-455C-9EA6-DF929625EA0E}">
        <p15:presenceInfo xmlns:p15="http://schemas.microsoft.com/office/powerpoint/2012/main" userId="S::murkum@microsoft.com::0587bd0b-6f86-4564-880f-e028cf2814af" providerId="AD"/>
      </p:ext>
    </p:extLst>
  </p:cmAuthor>
  <p:cmAuthor id="12" name="Tianyun Lan (Adequada)" initials="TL(" lastIdx="4" clrIdx="12">
    <p:extLst>
      <p:ext uri="{19B8F6BF-5375-455C-9EA6-DF929625EA0E}">
        <p15:presenceInfo xmlns:p15="http://schemas.microsoft.com/office/powerpoint/2012/main" userId="Tianyun Lan (Adequada)" providerId="None"/>
      </p:ext>
    </p:extLst>
  </p:cmAuthor>
  <p:cmAuthor id="13" name="Philippe Brissaud" initials="PB" lastIdx="8" clrIdx="13">
    <p:extLst>
      <p:ext uri="{19B8F6BF-5375-455C-9EA6-DF929625EA0E}">
        <p15:presenceInfo xmlns:p15="http://schemas.microsoft.com/office/powerpoint/2012/main" userId="S::philibri@microsoft.com::1f09da7b-259c-40fc-adc9-34b7a91c25dd" providerId="AD"/>
      </p:ext>
    </p:extLst>
  </p:cmAuthor>
  <p:cmAuthor id="14" name="Joel Schaeffer" initials="JS" lastIdx="7" clrIdx="14">
    <p:extLst>
      <p:ext uri="{19B8F6BF-5375-455C-9EA6-DF929625EA0E}">
        <p15:presenceInfo xmlns:p15="http://schemas.microsoft.com/office/powerpoint/2012/main" userId="S::joelsch@microsoft.com::43f845d5-e08e-4884-84c8-2d8183b02b00" providerId="AD"/>
      </p:ext>
    </p:extLst>
  </p:cmAuthor>
  <p:cmAuthor id="15" name="Lan Li (AI)" initials="L(" lastIdx="5" clrIdx="15">
    <p:extLst>
      <p:ext uri="{19B8F6BF-5375-455C-9EA6-DF929625EA0E}">
        <p15:presenceInfo xmlns:p15="http://schemas.microsoft.com/office/powerpoint/2012/main" userId="S::lali@microsoft.com::ec6ad8ba-17e7-48f9-b472-64daf38a1647" providerId="AD"/>
      </p:ext>
    </p:extLst>
  </p:cmAuthor>
  <p:cmAuthor id="16" name="Mara Kramer" initials="MK" lastIdx="2" clrIdx="16">
    <p:extLst>
      <p:ext uri="{19B8F6BF-5375-455C-9EA6-DF929625EA0E}">
        <p15:presenceInfo xmlns:p15="http://schemas.microsoft.com/office/powerpoint/2012/main" userId="S::Mara.Kramer@thespurgroup.com::f2a35d68-61b7-4e26-9933-eeffd7a513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B556A"/>
    <a:srgbClr val="191919"/>
    <a:srgbClr val="EAEAEA"/>
    <a:srgbClr val="30E5D0"/>
    <a:srgbClr val="0E718C"/>
    <a:srgbClr val="14A0C6"/>
    <a:srgbClr val="16ABD4"/>
    <a:srgbClr val="6CD4F0"/>
    <a:srgbClr val="BEE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5" autoAdjust="0"/>
    <p:restoredTop sz="64307" autoAdjust="0"/>
  </p:normalViewPr>
  <p:slideViewPr>
    <p:cSldViewPr snapToGrid="0">
      <p:cViewPr varScale="1">
        <p:scale>
          <a:sx n="103" d="100"/>
          <a:sy n="103" d="100"/>
        </p:scale>
        <p:origin x="2012" y="68"/>
      </p:cViewPr>
      <p:guideLst/>
    </p:cSldViewPr>
  </p:slideViewPr>
  <p:outlineViewPr>
    <p:cViewPr>
      <p:scale>
        <a:sx n="33" d="100"/>
        <a:sy n="33" d="100"/>
      </p:scale>
      <p:origin x="0" y="-8358"/>
    </p:cViewPr>
  </p:outlineViewPr>
  <p:notesTextViewPr>
    <p:cViewPr>
      <p:scale>
        <a:sx n="1" d="1"/>
        <a:sy n="1" d="1"/>
      </p:scale>
      <p:origin x="0" y="0"/>
    </p:cViewPr>
  </p:notesTextViewPr>
  <p:sorterViewPr>
    <p:cViewPr>
      <p:scale>
        <a:sx n="100" d="100"/>
        <a:sy n="100" d="100"/>
      </p:scale>
      <p:origin x="0" y="-31704"/>
    </p:cViewPr>
  </p:sorterViewPr>
  <p:notesViewPr>
    <p:cSldViewPr snapToGrid="0">
      <p:cViewPr>
        <p:scale>
          <a:sx n="1" d="2"/>
          <a:sy n="1" d="2"/>
        </p:scale>
        <p:origin x="0" y="0"/>
      </p:cViewPr>
      <p:guideLst>
        <p:guide orient="horz" pos="9885"/>
        <p:guide pos="218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39724"/>
            <a:ext cx="3004087" cy="1569179"/>
          </a:xfrm>
          <a:prstGeom prst="rect">
            <a:avLst/>
          </a:prstGeom>
        </p:spPr>
        <p:txBody>
          <a:bodyPr vert="horz" lIns="154720" tIns="77360" rIns="154720" bIns="77360" rtlCol="0"/>
          <a:lstStyle>
            <a:lvl1pPr algn="l">
              <a:defRPr sz="2000"/>
            </a:lvl1pPr>
          </a:lstStyle>
          <a:p>
            <a:endParaRPr lang="en-US">
              <a:latin typeface="Segoe UI" pitchFamily="34" charset="0"/>
            </a:endParaRPr>
          </a:p>
        </p:txBody>
      </p:sp>
      <p:sp>
        <p:nvSpPr>
          <p:cNvPr id="7" name="Date Placeholder 6"/>
          <p:cNvSpPr>
            <a:spLocks noGrp="1"/>
          </p:cNvSpPr>
          <p:nvPr>
            <p:ph type="dt" sz="quarter" idx="1"/>
          </p:nvPr>
        </p:nvSpPr>
        <p:spPr>
          <a:xfrm>
            <a:off x="3926816" y="1"/>
            <a:ext cx="3004087" cy="1569179"/>
          </a:xfrm>
          <a:prstGeom prst="rect">
            <a:avLst/>
          </a:prstGeom>
        </p:spPr>
        <p:txBody>
          <a:bodyPr vert="horz" lIns="154720" tIns="77360" rIns="154720" bIns="77360" rtlCol="0"/>
          <a:lstStyle>
            <a:lvl1pPr algn="r">
              <a:defRPr sz="2000"/>
            </a:lvl1pPr>
          </a:lstStyle>
          <a:p>
            <a:fld id="{9F7DF709-A015-47C7-B595-368521E90863}" type="datetime8">
              <a:rPr lang="en-US" smtClean="0">
                <a:latin typeface="Segoe UI" pitchFamily="34" charset="0"/>
              </a:rPr>
              <a:t>2/9/2023 3:15 PM</a:t>
            </a:fld>
            <a:endParaRPr lang="en-US">
              <a:latin typeface="Segoe UI" pitchFamily="34" charset="0"/>
            </a:endParaRPr>
          </a:p>
        </p:txBody>
      </p:sp>
      <p:sp>
        <p:nvSpPr>
          <p:cNvPr id="8" name="Footer Placeholder 7"/>
          <p:cNvSpPr>
            <a:spLocks noGrp="1"/>
          </p:cNvSpPr>
          <p:nvPr>
            <p:ph type="ftr" sz="quarter" idx="2"/>
          </p:nvPr>
        </p:nvSpPr>
        <p:spPr>
          <a:xfrm>
            <a:off x="0" y="29808966"/>
            <a:ext cx="5857968" cy="1140965"/>
          </a:xfrm>
          <a:prstGeom prst="rect">
            <a:avLst/>
          </a:prstGeom>
        </p:spPr>
        <p:txBody>
          <a:bodyPr vert="horz" lIns="154720" tIns="77360" rIns="154720" bIns="77360" rtlCol="0" anchor="b"/>
          <a:lstStyle>
            <a:lvl1pPr algn="l">
              <a:defRPr sz="2000"/>
            </a:lvl1pPr>
          </a:lstStyle>
          <a:p>
            <a:pPr marL="674216" defTabSz="1546692" eaLnBrk="0" hangingPunct="0"/>
            <a:r>
              <a:rPr lang="en-US" sz="7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46413" y="29808968"/>
            <a:ext cx="1084489" cy="1569179"/>
          </a:xfrm>
          <a:prstGeom prst="rect">
            <a:avLst/>
          </a:prstGeom>
        </p:spPr>
        <p:txBody>
          <a:bodyPr vert="horz" lIns="154720" tIns="77360" rIns="154720" bIns="77360" rtlCol="0" anchor="b"/>
          <a:lstStyle>
            <a:lvl1pPr algn="r">
              <a:defRPr sz="20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1"/>
            <a:ext cx="3004087" cy="1569179"/>
          </a:xfrm>
          <a:prstGeom prst="rect">
            <a:avLst/>
          </a:prstGeom>
        </p:spPr>
        <p:txBody>
          <a:bodyPr vert="horz" lIns="154720" tIns="77360" rIns="154720" bIns="77360" rtlCol="0"/>
          <a:lstStyle>
            <a:lvl1pPr algn="l">
              <a:defRPr sz="20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992938" y="2354263"/>
            <a:ext cx="20918488" cy="11768137"/>
          </a:xfrm>
          <a:prstGeom prst="rect">
            <a:avLst/>
          </a:prstGeom>
          <a:noFill/>
          <a:ln w="12700">
            <a:solidFill>
              <a:prstClr val="black"/>
            </a:solidFill>
          </a:ln>
        </p:spPr>
        <p:txBody>
          <a:bodyPr vert="horz" lIns="154720" tIns="77360" rIns="154720" bIns="77360" rtlCol="0" anchor="ctr"/>
          <a:lstStyle/>
          <a:p>
            <a:endParaRPr lang="en-US"/>
          </a:p>
        </p:txBody>
      </p:sp>
      <p:sp>
        <p:nvSpPr>
          <p:cNvPr id="10" name="Footer Placeholder 9"/>
          <p:cNvSpPr>
            <a:spLocks noGrp="1"/>
          </p:cNvSpPr>
          <p:nvPr>
            <p:ph type="ftr" sz="quarter" idx="4"/>
          </p:nvPr>
        </p:nvSpPr>
        <p:spPr>
          <a:xfrm>
            <a:off x="0" y="29814414"/>
            <a:ext cx="5985064" cy="1221724"/>
          </a:xfrm>
          <a:prstGeom prst="rect">
            <a:avLst/>
          </a:prstGeom>
        </p:spPr>
        <p:txBody>
          <a:bodyPr vert="horz" lIns="154720" tIns="77360" rIns="154720" bIns="77360" rtlCol="0" anchor="b"/>
          <a:lstStyle>
            <a:lvl1pPr marL="967002" indent="0" algn="l">
              <a:defRPr sz="2000"/>
            </a:lvl1pPr>
          </a:lstStyle>
          <a:p>
            <a:pPr defTabSz="1546692" eaLnBrk="0" hangingPunct="0"/>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26816" y="1"/>
            <a:ext cx="3004087" cy="1569179"/>
          </a:xfrm>
          <a:prstGeom prst="rect">
            <a:avLst/>
          </a:prstGeom>
        </p:spPr>
        <p:txBody>
          <a:bodyPr vert="horz" lIns="154720" tIns="77360" rIns="154720" bIns="77360" rtlCol="0"/>
          <a:lstStyle>
            <a:lvl1pPr algn="r">
              <a:defRPr sz="2000">
                <a:latin typeface="Segoe UI" pitchFamily="34" charset="0"/>
              </a:defRPr>
            </a:lvl1pPr>
          </a:lstStyle>
          <a:p>
            <a:fld id="{A3723069-FE27-44F1-B74F-20B5C3F8D606}" type="datetime8">
              <a:rPr lang="en-US" smtClean="0"/>
              <a:t>2/9/2023 3:06 PM</a:t>
            </a:fld>
            <a:endParaRPr lang="en-US"/>
          </a:p>
        </p:txBody>
      </p:sp>
      <p:sp>
        <p:nvSpPr>
          <p:cNvPr id="12" name="Notes Placeholder 11"/>
          <p:cNvSpPr>
            <a:spLocks noGrp="1"/>
          </p:cNvSpPr>
          <p:nvPr>
            <p:ph type="body" sz="quarter" idx="3"/>
          </p:nvPr>
        </p:nvSpPr>
        <p:spPr>
          <a:xfrm>
            <a:off x="693251" y="14907207"/>
            <a:ext cx="5546005" cy="14122616"/>
          </a:xfrm>
          <a:prstGeom prst="rect">
            <a:avLst/>
          </a:prstGeom>
        </p:spPr>
        <p:txBody>
          <a:bodyPr vert="horz" lIns="154720" tIns="77360" rIns="154720" bIns="7736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73510" y="29808968"/>
            <a:ext cx="957392" cy="1569179"/>
          </a:xfrm>
          <a:prstGeom prst="rect">
            <a:avLst/>
          </a:prstGeom>
        </p:spPr>
        <p:txBody>
          <a:bodyPr vert="horz" lIns="154720" tIns="77360" rIns="154720" bIns="77360" rtlCol="0" anchor="b"/>
          <a:lstStyle>
            <a:lvl1pPr algn="r">
              <a:defRPr sz="20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546692" eaLnBrk="0" hangingPunct="0"/>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4679F1-B602-4E9C-BA01-E614EB66573E}" type="datetime8">
              <a:rPr lang="en-US" smtClean="0"/>
              <a:t>2/9/2023 3:06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726580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550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287E96-0B21-454B-B488-458258EAA913}" type="slidenum">
              <a:rPr kumimoji="0" lang="en-US" sz="20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20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420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9542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2845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2800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4614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375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681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7549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3419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Optional slide to ask participants to introduce themselves.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287E96-0B21-454B-B488-458258EAA913}" type="slidenum">
              <a:rPr kumimoji="0" lang="en-US" sz="20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4964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484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3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i="1"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287E96-0B21-454B-B488-458258EAA913}" type="slidenum">
              <a:rPr kumimoji="0" lang="en-US" sz="20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20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65419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18287E96-0B21-454B-B488-458258EAA913}" type="slidenum">
              <a:rPr lang="en-US" smtClean="0"/>
              <a:t>25</a:t>
            </a:fld>
            <a:endParaRPr lang="en-US"/>
          </a:p>
        </p:txBody>
      </p:sp>
    </p:spTree>
    <p:extLst>
      <p:ext uri="{BB962C8B-B14F-4D97-AF65-F5344CB8AC3E}">
        <p14:creationId xmlns:p14="http://schemas.microsoft.com/office/powerpoint/2010/main" val="153130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10139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8518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8351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44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089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2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17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67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048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757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951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365</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729981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Title Only">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2115A51-0E5A-41A2-93B2-23D5FA8E2788}"/>
              </a:ext>
            </a:extLst>
          </p:cNvPr>
          <p:cNvSpPr/>
          <p:nvPr userDrawn="1"/>
        </p:nvSpPr>
        <p:spPr bwMode="auto">
          <a:xfrm>
            <a:off x="0" y="3"/>
            <a:ext cx="12192000" cy="6857998"/>
          </a:xfrm>
          <a:custGeom>
            <a:avLst/>
            <a:gdLst>
              <a:gd name="connsiteX0" fmla="*/ 0 w 12192000"/>
              <a:gd name="connsiteY0" fmla="*/ 0 h 6857998"/>
              <a:gd name="connsiteX1" fmla="*/ 681964 w 12192000"/>
              <a:gd name="connsiteY1" fmla="*/ 0 h 6857998"/>
              <a:gd name="connsiteX2" fmla="*/ 6075434 w 12192000"/>
              <a:gd name="connsiteY2" fmla="*/ 0 h 6857998"/>
              <a:gd name="connsiteX3" fmla="*/ 6757398 w 12192000"/>
              <a:gd name="connsiteY3" fmla="*/ 0 h 6857998"/>
              <a:gd name="connsiteX4" fmla="*/ 12192000 w 12192000"/>
              <a:gd name="connsiteY4" fmla="*/ 6857998 h 6857998"/>
              <a:gd name="connsiteX5" fmla="*/ 11510036 w 12192000"/>
              <a:gd name="connsiteY5" fmla="*/ 6857998 h 6857998"/>
              <a:gd name="connsiteX6" fmla="*/ 681964 w 12192000"/>
              <a:gd name="connsiteY6" fmla="*/ 6857998 h 6857998"/>
              <a:gd name="connsiteX7" fmla="*/ 0 w 12192000"/>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998">
                <a:moveTo>
                  <a:pt x="0" y="0"/>
                </a:moveTo>
                <a:lnTo>
                  <a:pt x="681964" y="0"/>
                </a:lnTo>
                <a:lnTo>
                  <a:pt x="6075434" y="0"/>
                </a:lnTo>
                <a:lnTo>
                  <a:pt x="6757398" y="0"/>
                </a:lnTo>
                <a:lnTo>
                  <a:pt x="12192000" y="6857998"/>
                </a:lnTo>
                <a:lnTo>
                  <a:pt x="11510036" y="6857998"/>
                </a:lnTo>
                <a:lnTo>
                  <a:pt x="681964" y="6857998"/>
                </a:lnTo>
                <a:lnTo>
                  <a:pt x="0" y="685799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431801" y="972781"/>
            <a:ext cx="4991100" cy="551819"/>
          </a:xfrm>
          <a:prstGeom prst="rect">
            <a:avLst/>
          </a:prstGeom>
        </p:spPr>
        <p:txBody>
          <a:bodyPr lIns="0" tIns="0" rIns="0" bIns="0" anchor="ctr"/>
          <a:lstStyle>
            <a:lvl1pPr algn="l">
              <a:defRPr sz="2600">
                <a:solidFill>
                  <a:srgbClr val="0B556A"/>
                </a:solidFill>
              </a:defRPr>
            </a:lvl1pPr>
          </a:lstStyle>
          <a:p>
            <a:r>
              <a:rPr lang="en-US"/>
              <a:t>Click to edit Master title style</a:t>
            </a:r>
          </a:p>
        </p:txBody>
      </p:sp>
      <p:sp>
        <p:nvSpPr>
          <p:cNvPr id="10" name="Title"/>
          <p:cNvSpPr>
            <a:spLocks noGrp="1"/>
          </p:cNvSpPr>
          <p:nvPr>
            <p:ph type="body" sz="quarter" idx="10" hasCustomPrompt="1"/>
          </p:nvPr>
        </p:nvSpPr>
        <p:spPr>
          <a:xfrm>
            <a:off x="431801" y="2905011"/>
            <a:ext cx="6756400" cy="891013"/>
          </a:xfrm>
          <a:prstGeom prst="rect">
            <a:avLst/>
          </a:prstGeom>
        </p:spPr>
        <p:txBody>
          <a:bodyPr rIns="0"/>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pic>
        <p:nvPicPr>
          <p:cNvPr id="11" name="Picture 10" descr="A picture containing drawing&#10;&#10;Description automatically generated">
            <a:extLst>
              <a:ext uri="{FF2B5EF4-FFF2-40B4-BE49-F238E27FC236}">
                <a16:creationId xmlns:a16="http://schemas.microsoft.com/office/drawing/2014/main" id="{26C72BB6-0A5F-4921-8DC3-047ED3EFB9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grpSp>
        <p:nvGrpSpPr>
          <p:cNvPr id="4" name="Group 3">
            <a:extLst>
              <a:ext uri="{FF2B5EF4-FFF2-40B4-BE49-F238E27FC236}">
                <a16:creationId xmlns:a16="http://schemas.microsoft.com/office/drawing/2014/main" id="{FE865541-F9AD-42D5-A926-4511F0E0B40C}"/>
              </a:ext>
            </a:extLst>
          </p:cNvPr>
          <p:cNvGrpSpPr/>
          <p:nvPr userDrawn="1"/>
        </p:nvGrpSpPr>
        <p:grpSpPr>
          <a:xfrm>
            <a:off x="8031100" y="-560617"/>
            <a:ext cx="4721522" cy="6940004"/>
            <a:chOff x="8031100" y="-560617"/>
            <a:chExt cx="4721522" cy="6940004"/>
          </a:xfrm>
        </p:grpSpPr>
        <p:sp>
          <p:nvSpPr>
            <p:cNvPr id="38" name="Freeform: Shape 37">
              <a:extLst>
                <a:ext uri="{FF2B5EF4-FFF2-40B4-BE49-F238E27FC236}">
                  <a16:creationId xmlns:a16="http://schemas.microsoft.com/office/drawing/2014/main" id="{C197BEA5-81BF-4A57-A752-0606E3EEEB16}"/>
                </a:ext>
              </a:extLst>
            </p:cNvPr>
            <p:cNvSpPr/>
            <p:nvPr userDrawn="1"/>
          </p:nvSpPr>
          <p:spPr bwMode="auto">
            <a:xfrm rot="20886860">
              <a:off x="8031100" y="-560617"/>
              <a:ext cx="4721522" cy="6940004"/>
            </a:xfrm>
            <a:custGeom>
              <a:avLst/>
              <a:gdLst>
                <a:gd name="connsiteX0" fmla="*/ 0 w 4721522"/>
                <a:gd name="connsiteY0" fmla="*/ 0 h 6940004"/>
                <a:gd name="connsiteX1" fmla="*/ 4721522 w 4721522"/>
                <a:gd name="connsiteY1" fmla="*/ 993748 h 6940004"/>
                <a:gd name="connsiteX2" fmla="*/ 3470003 w 4721522"/>
                <a:gd name="connsiteY2" fmla="*/ 6940004 h 6940004"/>
              </a:gdLst>
              <a:ahLst/>
              <a:cxnLst>
                <a:cxn ang="0">
                  <a:pos x="connsiteX0" y="connsiteY0"/>
                </a:cxn>
                <a:cxn ang="0">
                  <a:pos x="connsiteX1" y="connsiteY1"/>
                </a:cxn>
                <a:cxn ang="0">
                  <a:pos x="connsiteX2" y="connsiteY2"/>
                </a:cxn>
              </a:cxnLst>
              <a:rect l="l" t="t" r="r" b="b"/>
              <a:pathLst>
                <a:path w="4721522" h="6940004">
                  <a:moveTo>
                    <a:pt x="0" y="0"/>
                  </a:moveTo>
                  <a:lnTo>
                    <a:pt x="4721522" y="993748"/>
                  </a:lnTo>
                  <a:lnTo>
                    <a:pt x="3470003" y="6940004"/>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Shape 35">
              <a:extLst>
                <a:ext uri="{FF2B5EF4-FFF2-40B4-BE49-F238E27FC236}">
                  <a16:creationId xmlns:a16="http://schemas.microsoft.com/office/drawing/2014/main" id="{7B007AFE-DCF0-40B6-80A3-D3A1BC38A839}"/>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96683DF6-5B56-4EE9-9FAC-4D97B59E9A79}"/>
                </a:ext>
              </a:extLst>
            </p:cNvPr>
            <p:cNvSpPr/>
            <p:nvPr userDrawn="1"/>
          </p:nvSpPr>
          <p:spPr bwMode="auto">
            <a:xfrm rot="20886860">
              <a:off x="9095434" y="-427407"/>
              <a:ext cx="3544847" cy="5210448"/>
            </a:xfrm>
            <a:custGeom>
              <a:avLst/>
              <a:gdLst>
                <a:gd name="connsiteX0" fmla="*/ 0 w 3144843"/>
                <a:gd name="connsiteY0" fmla="*/ 0 h 4622497"/>
                <a:gd name="connsiteX1" fmla="*/ 3144843 w 3144843"/>
                <a:gd name="connsiteY1" fmla="*/ 661900 h 4622497"/>
                <a:gd name="connsiteX2" fmla="*/ 2311250 w 3144843"/>
                <a:gd name="connsiteY2" fmla="*/ 4622497 h 4622497"/>
              </a:gdLst>
              <a:ahLst/>
              <a:cxnLst>
                <a:cxn ang="0">
                  <a:pos x="connsiteX0" y="connsiteY0"/>
                </a:cxn>
                <a:cxn ang="0">
                  <a:pos x="connsiteX1" y="connsiteY1"/>
                </a:cxn>
                <a:cxn ang="0">
                  <a:pos x="connsiteX2" y="connsiteY2"/>
                </a:cxn>
              </a:cxnLst>
              <a:rect l="l" t="t" r="r" b="b"/>
              <a:pathLst>
                <a:path w="3144843" h="4622497">
                  <a:moveTo>
                    <a:pt x="0" y="0"/>
                  </a:moveTo>
                  <a:lnTo>
                    <a:pt x="3144843" y="661900"/>
                  </a:lnTo>
                  <a:lnTo>
                    <a:pt x="2311250" y="462249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69F6B43A-EE4C-4160-BF8C-49DE13735FDA}"/>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Footer Placeholder 1">
            <a:extLst>
              <a:ext uri="{FF2B5EF4-FFF2-40B4-BE49-F238E27FC236}">
                <a16:creationId xmlns:a16="http://schemas.microsoft.com/office/drawing/2014/main" id="{9C121CB3-A218-4159-B0DB-7A633655F72C}"/>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5235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3096F223-EA7F-44E6-A7CE-E1F324DD1F2B}"/>
              </a:ext>
            </a:extLst>
          </p:cNvPr>
          <p:cNvSpPr/>
          <p:nvPr userDrawn="1"/>
        </p:nvSpPr>
        <p:spPr bwMode="auto">
          <a:xfrm flipH="1" flipV="1">
            <a:off x="-1" y="-2"/>
            <a:ext cx="12192000" cy="6865259"/>
          </a:xfrm>
          <a:custGeom>
            <a:avLst/>
            <a:gdLst>
              <a:gd name="connsiteX0" fmla="*/ 12192000 w 12192000"/>
              <a:gd name="connsiteY0" fmla="*/ 6865259 h 6865259"/>
              <a:gd name="connsiteX1" fmla="*/ 11068051 w 12192000"/>
              <a:gd name="connsiteY1" fmla="*/ 6865259 h 6865259"/>
              <a:gd name="connsiteX2" fmla="*/ 5468875 w 12192000"/>
              <a:gd name="connsiteY2" fmla="*/ 6865259 h 6865259"/>
              <a:gd name="connsiteX3" fmla="*/ 4344926 w 12192000"/>
              <a:gd name="connsiteY3" fmla="*/ 6865259 h 6865259"/>
              <a:gd name="connsiteX4" fmla="*/ 0 w 12192000"/>
              <a:gd name="connsiteY4" fmla="*/ 1393288 h 6865259"/>
              <a:gd name="connsiteX5" fmla="*/ 0 w 12192000"/>
              <a:gd name="connsiteY5" fmla="*/ 0 h 6865259"/>
              <a:gd name="connsiteX6" fmla="*/ 17633 w 12192000"/>
              <a:gd name="connsiteY6" fmla="*/ 0 h 6865259"/>
              <a:gd name="connsiteX7" fmla="*/ 11068051 w 12192000"/>
              <a:gd name="connsiteY7" fmla="*/ 0 h 6865259"/>
              <a:gd name="connsiteX8" fmla="*/ 12192000 w 12192000"/>
              <a:gd name="connsiteY8" fmla="*/ 0 h 686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65259">
                <a:moveTo>
                  <a:pt x="12192000" y="6865259"/>
                </a:moveTo>
                <a:lnTo>
                  <a:pt x="11068051" y="6865259"/>
                </a:lnTo>
                <a:lnTo>
                  <a:pt x="5468875" y="6865259"/>
                </a:lnTo>
                <a:lnTo>
                  <a:pt x="4344926" y="6865259"/>
                </a:lnTo>
                <a:lnTo>
                  <a:pt x="0" y="1393288"/>
                </a:lnTo>
                <a:lnTo>
                  <a:pt x="0" y="0"/>
                </a:lnTo>
                <a:lnTo>
                  <a:pt x="17633" y="0"/>
                </a:lnTo>
                <a:lnTo>
                  <a:pt x="11068051" y="0"/>
                </a:lnTo>
                <a:lnTo>
                  <a:pt x="1219200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10" name="Title"/>
          <p:cNvSpPr>
            <a:spLocks noGrp="1"/>
          </p:cNvSpPr>
          <p:nvPr>
            <p:ph type="body" sz="quarter" idx="10" hasCustomPrompt="1"/>
          </p:nvPr>
        </p:nvSpPr>
        <p:spPr>
          <a:xfrm>
            <a:off x="990600" y="2571182"/>
            <a:ext cx="8617857" cy="891013"/>
          </a:xfrm>
          <a:prstGeom prst="rect">
            <a:avLst/>
          </a:prstGeom>
        </p:spPr>
        <p:txBody>
          <a:bodyPr rIns="0" anchor="ctr"/>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47" name="Freeform: Shape 46">
            <a:extLst>
              <a:ext uri="{FF2B5EF4-FFF2-40B4-BE49-F238E27FC236}">
                <a16:creationId xmlns:a16="http://schemas.microsoft.com/office/drawing/2014/main" id="{A182D9C5-19C1-45E8-A3D2-B234769117E0}"/>
              </a:ext>
            </a:extLst>
          </p:cNvPr>
          <p:cNvSpPr/>
          <p:nvPr userDrawn="1"/>
        </p:nvSpPr>
        <p:spPr bwMode="auto">
          <a:xfrm rot="20654002" flipH="1" flipV="1">
            <a:off x="-474085" y="2575069"/>
            <a:ext cx="3042590" cy="4786336"/>
          </a:xfrm>
          <a:custGeom>
            <a:avLst/>
            <a:gdLst>
              <a:gd name="connsiteX0" fmla="*/ 1933751 w 3042590"/>
              <a:gd name="connsiteY0" fmla="*/ 4786336 h 4786336"/>
              <a:gd name="connsiteX1" fmla="*/ 0 w 3042590"/>
              <a:gd name="connsiteY1" fmla="*/ 0 h 4786336"/>
              <a:gd name="connsiteX2" fmla="*/ 3042590 w 3042590"/>
              <a:gd name="connsiteY2" fmla="*/ 859053 h 4786336"/>
            </a:gdLst>
            <a:ahLst/>
            <a:cxnLst>
              <a:cxn ang="0">
                <a:pos x="connsiteX0" y="connsiteY0"/>
              </a:cxn>
              <a:cxn ang="0">
                <a:pos x="connsiteX1" y="connsiteY1"/>
              </a:cxn>
              <a:cxn ang="0">
                <a:pos x="connsiteX2" y="connsiteY2"/>
              </a:cxn>
            </a:cxnLst>
            <a:rect l="l" t="t" r="r" b="b"/>
            <a:pathLst>
              <a:path w="3042590" h="4786336">
                <a:moveTo>
                  <a:pt x="1933751" y="4786336"/>
                </a:moveTo>
                <a:lnTo>
                  <a:pt x="0" y="0"/>
                </a:lnTo>
                <a:lnTo>
                  <a:pt x="3042590" y="859053"/>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6F358233-2C2E-4321-B7BC-F1ED3B024F43}"/>
              </a:ext>
            </a:extLst>
          </p:cNvPr>
          <p:cNvSpPr/>
          <p:nvPr userDrawn="1"/>
        </p:nvSpPr>
        <p:spPr bwMode="auto">
          <a:xfrm rot="20654002" flipH="1" flipV="1">
            <a:off x="-417206" y="3088907"/>
            <a:ext cx="2677559" cy="4212102"/>
          </a:xfrm>
          <a:custGeom>
            <a:avLst/>
            <a:gdLst>
              <a:gd name="connsiteX0" fmla="*/ 1701752 w 2677559"/>
              <a:gd name="connsiteY0" fmla="*/ 4212102 h 4212102"/>
              <a:gd name="connsiteX1" fmla="*/ 0 w 2677559"/>
              <a:gd name="connsiteY1" fmla="*/ 0 h 4212102"/>
              <a:gd name="connsiteX2" fmla="*/ 2677559 w 2677559"/>
              <a:gd name="connsiteY2" fmla="*/ 755989 h 4212102"/>
            </a:gdLst>
            <a:ahLst/>
            <a:cxnLst>
              <a:cxn ang="0">
                <a:pos x="connsiteX0" y="connsiteY0"/>
              </a:cxn>
              <a:cxn ang="0">
                <a:pos x="connsiteX1" y="connsiteY1"/>
              </a:cxn>
              <a:cxn ang="0">
                <a:pos x="connsiteX2" y="connsiteY2"/>
              </a:cxn>
            </a:cxnLst>
            <a:rect l="l" t="t" r="r" b="b"/>
            <a:pathLst>
              <a:path w="2677559" h="4212102">
                <a:moveTo>
                  <a:pt x="1701752" y="4212102"/>
                </a:moveTo>
                <a:lnTo>
                  <a:pt x="0" y="0"/>
                </a:lnTo>
                <a:lnTo>
                  <a:pt x="2677559" y="755989"/>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9FD48C1B-0998-4044-9267-283B799B5D64}"/>
              </a:ext>
            </a:extLst>
          </p:cNvPr>
          <p:cNvSpPr/>
          <p:nvPr userDrawn="1"/>
        </p:nvSpPr>
        <p:spPr bwMode="auto">
          <a:xfrm rot="20654002" flipH="1" flipV="1">
            <a:off x="-391792" y="3318508"/>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13D1B04C-CEC3-4D9B-9A8E-3ECF64BF1BAA}"/>
              </a:ext>
            </a:extLst>
          </p:cNvPr>
          <p:cNvSpPr/>
          <p:nvPr userDrawn="1"/>
        </p:nvSpPr>
        <p:spPr bwMode="auto">
          <a:xfrm rot="20654002" flipH="1" flipV="1">
            <a:off x="-312942" y="4030850"/>
            <a:ext cx="2008406" cy="3159447"/>
          </a:xfrm>
          <a:custGeom>
            <a:avLst/>
            <a:gdLst>
              <a:gd name="connsiteX0" fmla="*/ 1276464 w 2008406"/>
              <a:gd name="connsiteY0" fmla="*/ 3159447 h 3159447"/>
              <a:gd name="connsiteX1" fmla="*/ 0 w 2008406"/>
              <a:gd name="connsiteY1" fmla="*/ 0 h 3159447"/>
              <a:gd name="connsiteX2" fmla="*/ 2008406 w 2008406"/>
              <a:gd name="connsiteY2" fmla="*/ 567059 h 3159447"/>
            </a:gdLst>
            <a:ahLst/>
            <a:cxnLst>
              <a:cxn ang="0">
                <a:pos x="connsiteX0" y="connsiteY0"/>
              </a:cxn>
              <a:cxn ang="0">
                <a:pos x="connsiteX1" y="connsiteY1"/>
              </a:cxn>
              <a:cxn ang="0">
                <a:pos x="connsiteX2" y="connsiteY2"/>
              </a:cxn>
            </a:cxnLst>
            <a:rect l="l" t="t" r="r" b="b"/>
            <a:pathLst>
              <a:path w="2008406" h="3159447">
                <a:moveTo>
                  <a:pt x="1276464" y="3159447"/>
                </a:moveTo>
                <a:lnTo>
                  <a:pt x="0" y="0"/>
                </a:lnTo>
                <a:lnTo>
                  <a:pt x="2008406" y="56705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A56407A3-6DA0-4698-8932-FA72F45C3B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2" name="Freeform: Shape 11">
            <a:extLst>
              <a:ext uri="{FF2B5EF4-FFF2-40B4-BE49-F238E27FC236}">
                <a16:creationId xmlns:a16="http://schemas.microsoft.com/office/drawing/2014/main" id="{4A88C19E-8397-4213-ACDF-90522D88681A}"/>
              </a:ext>
            </a:extLst>
          </p:cNvPr>
          <p:cNvSpPr/>
          <p:nvPr userDrawn="1"/>
        </p:nvSpPr>
        <p:spPr bwMode="auto">
          <a:xfrm rot="20654002" flipH="1" flipV="1">
            <a:off x="-391792" y="3318509"/>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Footer Placeholder 1">
            <a:extLst>
              <a:ext uri="{FF2B5EF4-FFF2-40B4-BE49-F238E27FC236}">
                <a16:creationId xmlns:a16="http://schemas.microsoft.com/office/drawing/2014/main" id="{DF6905D1-1842-481E-8CB5-DB1D98C94656}"/>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6117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Only">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2115A51-0E5A-41A2-93B2-23D5FA8E2788}"/>
              </a:ext>
              <a:ext uri="{C183D7F6-B498-43B3-948B-1728B52AA6E4}">
                <adec:decorative xmlns:adec="http://schemas.microsoft.com/office/drawing/2017/decorative" val="1"/>
              </a:ext>
            </a:extLst>
          </p:cNvPr>
          <p:cNvSpPr/>
          <p:nvPr userDrawn="1"/>
        </p:nvSpPr>
        <p:spPr bwMode="auto">
          <a:xfrm>
            <a:off x="0" y="3"/>
            <a:ext cx="12192000" cy="6857998"/>
          </a:xfrm>
          <a:custGeom>
            <a:avLst/>
            <a:gdLst>
              <a:gd name="connsiteX0" fmla="*/ 0 w 12192000"/>
              <a:gd name="connsiteY0" fmla="*/ 0 h 6857998"/>
              <a:gd name="connsiteX1" fmla="*/ 681964 w 12192000"/>
              <a:gd name="connsiteY1" fmla="*/ 0 h 6857998"/>
              <a:gd name="connsiteX2" fmla="*/ 6075434 w 12192000"/>
              <a:gd name="connsiteY2" fmla="*/ 0 h 6857998"/>
              <a:gd name="connsiteX3" fmla="*/ 6757398 w 12192000"/>
              <a:gd name="connsiteY3" fmla="*/ 0 h 6857998"/>
              <a:gd name="connsiteX4" fmla="*/ 12192000 w 12192000"/>
              <a:gd name="connsiteY4" fmla="*/ 6857998 h 6857998"/>
              <a:gd name="connsiteX5" fmla="*/ 11510036 w 12192000"/>
              <a:gd name="connsiteY5" fmla="*/ 6857998 h 6857998"/>
              <a:gd name="connsiteX6" fmla="*/ 681964 w 12192000"/>
              <a:gd name="connsiteY6" fmla="*/ 6857998 h 6857998"/>
              <a:gd name="connsiteX7" fmla="*/ 0 w 12192000"/>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998">
                <a:moveTo>
                  <a:pt x="0" y="0"/>
                </a:moveTo>
                <a:lnTo>
                  <a:pt x="681964" y="0"/>
                </a:lnTo>
                <a:lnTo>
                  <a:pt x="6075434" y="0"/>
                </a:lnTo>
                <a:lnTo>
                  <a:pt x="6757398" y="0"/>
                </a:lnTo>
                <a:lnTo>
                  <a:pt x="12192000" y="6857998"/>
                </a:lnTo>
                <a:lnTo>
                  <a:pt x="11510036" y="6857998"/>
                </a:lnTo>
                <a:lnTo>
                  <a:pt x="681964" y="6857998"/>
                </a:lnTo>
                <a:lnTo>
                  <a:pt x="0" y="685799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icrosoft Power Platform logo">
            <a:extLst>
              <a:ext uri="{FF2B5EF4-FFF2-40B4-BE49-F238E27FC236}">
                <a16:creationId xmlns:a16="http://schemas.microsoft.com/office/drawing/2014/main" id="{26C72BB6-0A5F-4921-8DC3-047ED3EFB9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3" name="Title 2"/>
          <p:cNvSpPr>
            <a:spLocks noGrp="1"/>
          </p:cNvSpPr>
          <p:nvPr>
            <p:ph type="title"/>
          </p:nvPr>
        </p:nvSpPr>
        <p:spPr>
          <a:xfrm>
            <a:off x="431801" y="972781"/>
            <a:ext cx="4991100" cy="551819"/>
          </a:xfrm>
          <a:prstGeom prst="rect">
            <a:avLst/>
          </a:prstGeom>
        </p:spPr>
        <p:txBody>
          <a:bodyPr lIns="0" tIns="0" rIns="0" bIns="0" anchor="ctr"/>
          <a:lstStyle>
            <a:lvl1pPr algn="l">
              <a:defRPr sz="2600">
                <a:solidFill>
                  <a:srgbClr val="0B556A"/>
                </a:solidFill>
              </a:defRPr>
            </a:lvl1pPr>
          </a:lstStyle>
          <a:p>
            <a:r>
              <a:rPr lang="en-US"/>
              <a:t>Click to edit Master title style</a:t>
            </a:r>
          </a:p>
        </p:txBody>
      </p:sp>
      <p:sp>
        <p:nvSpPr>
          <p:cNvPr id="10" name="Title"/>
          <p:cNvSpPr>
            <a:spLocks noGrp="1"/>
          </p:cNvSpPr>
          <p:nvPr>
            <p:ph type="body" sz="quarter" idx="10" hasCustomPrompt="1"/>
          </p:nvPr>
        </p:nvSpPr>
        <p:spPr>
          <a:xfrm>
            <a:off x="431801" y="2905011"/>
            <a:ext cx="6756400" cy="891013"/>
          </a:xfrm>
          <a:prstGeom prst="rect">
            <a:avLst/>
          </a:prstGeom>
        </p:spPr>
        <p:txBody>
          <a:bodyPr rIns="0"/>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grpSp>
        <p:nvGrpSpPr>
          <p:cNvPr id="4" name="Group 3">
            <a:extLst>
              <a:ext uri="{FF2B5EF4-FFF2-40B4-BE49-F238E27FC236}">
                <a16:creationId xmlns:a16="http://schemas.microsoft.com/office/drawing/2014/main" id="{FE865541-F9AD-42D5-A926-4511F0E0B40C}"/>
              </a:ext>
              <a:ext uri="{C183D7F6-B498-43B3-948B-1728B52AA6E4}">
                <adec:decorative xmlns:adec="http://schemas.microsoft.com/office/drawing/2017/decorative" val="1"/>
              </a:ext>
            </a:extLst>
          </p:cNvPr>
          <p:cNvGrpSpPr/>
          <p:nvPr userDrawn="1"/>
        </p:nvGrpSpPr>
        <p:grpSpPr>
          <a:xfrm>
            <a:off x="8031100" y="-560617"/>
            <a:ext cx="4721522" cy="6940004"/>
            <a:chOff x="8031100" y="-560617"/>
            <a:chExt cx="4721522" cy="6940004"/>
          </a:xfrm>
        </p:grpSpPr>
        <p:sp>
          <p:nvSpPr>
            <p:cNvPr id="38" name="Freeform: Shape 37">
              <a:extLst>
                <a:ext uri="{FF2B5EF4-FFF2-40B4-BE49-F238E27FC236}">
                  <a16:creationId xmlns:a16="http://schemas.microsoft.com/office/drawing/2014/main" id="{C197BEA5-81BF-4A57-A752-0606E3EEEB16}"/>
                </a:ext>
              </a:extLst>
            </p:cNvPr>
            <p:cNvSpPr/>
            <p:nvPr userDrawn="1"/>
          </p:nvSpPr>
          <p:spPr bwMode="auto">
            <a:xfrm rot="20886860">
              <a:off x="8031100" y="-560617"/>
              <a:ext cx="4721522" cy="6940004"/>
            </a:xfrm>
            <a:custGeom>
              <a:avLst/>
              <a:gdLst>
                <a:gd name="connsiteX0" fmla="*/ 0 w 4721522"/>
                <a:gd name="connsiteY0" fmla="*/ 0 h 6940004"/>
                <a:gd name="connsiteX1" fmla="*/ 4721522 w 4721522"/>
                <a:gd name="connsiteY1" fmla="*/ 993748 h 6940004"/>
                <a:gd name="connsiteX2" fmla="*/ 3470003 w 4721522"/>
                <a:gd name="connsiteY2" fmla="*/ 6940004 h 6940004"/>
              </a:gdLst>
              <a:ahLst/>
              <a:cxnLst>
                <a:cxn ang="0">
                  <a:pos x="connsiteX0" y="connsiteY0"/>
                </a:cxn>
                <a:cxn ang="0">
                  <a:pos x="connsiteX1" y="connsiteY1"/>
                </a:cxn>
                <a:cxn ang="0">
                  <a:pos x="connsiteX2" y="connsiteY2"/>
                </a:cxn>
              </a:cxnLst>
              <a:rect l="l" t="t" r="r" b="b"/>
              <a:pathLst>
                <a:path w="4721522" h="6940004">
                  <a:moveTo>
                    <a:pt x="0" y="0"/>
                  </a:moveTo>
                  <a:lnTo>
                    <a:pt x="4721522" y="993748"/>
                  </a:lnTo>
                  <a:lnTo>
                    <a:pt x="3470003" y="6940004"/>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Shape 35">
              <a:extLst>
                <a:ext uri="{FF2B5EF4-FFF2-40B4-BE49-F238E27FC236}">
                  <a16:creationId xmlns:a16="http://schemas.microsoft.com/office/drawing/2014/main" id="{7B007AFE-DCF0-40B6-80A3-D3A1BC38A839}"/>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96683DF6-5B56-4EE9-9FAC-4D97B59E9A79}"/>
                </a:ext>
              </a:extLst>
            </p:cNvPr>
            <p:cNvSpPr/>
            <p:nvPr userDrawn="1"/>
          </p:nvSpPr>
          <p:spPr bwMode="auto">
            <a:xfrm rot="20886860">
              <a:off x="9095434" y="-427407"/>
              <a:ext cx="3544847" cy="5210448"/>
            </a:xfrm>
            <a:custGeom>
              <a:avLst/>
              <a:gdLst>
                <a:gd name="connsiteX0" fmla="*/ 0 w 3144843"/>
                <a:gd name="connsiteY0" fmla="*/ 0 h 4622497"/>
                <a:gd name="connsiteX1" fmla="*/ 3144843 w 3144843"/>
                <a:gd name="connsiteY1" fmla="*/ 661900 h 4622497"/>
                <a:gd name="connsiteX2" fmla="*/ 2311250 w 3144843"/>
                <a:gd name="connsiteY2" fmla="*/ 4622497 h 4622497"/>
              </a:gdLst>
              <a:ahLst/>
              <a:cxnLst>
                <a:cxn ang="0">
                  <a:pos x="connsiteX0" y="connsiteY0"/>
                </a:cxn>
                <a:cxn ang="0">
                  <a:pos x="connsiteX1" y="connsiteY1"/>
                </a:cxn>
                <a:cxn ang="0">
                  <a:pos x="connsiteX2" y="connsiteY2"/>
                </a:cxn>
              </a:cxnLst>
              <a:rect l="l" t="t" r="r" b="b"/>
              <a:pathLst>
                <a:path w="3144843" h="4622497">
                  <a:moveTo>
                    <a:pt x="0" y="0"/>
                  </a:moveTo>
                  <a:lnTo>
                    <a:pt x="3144843" y="661900"/>
                  </a:lnTo>
                  <a:lnTo>
                    <a:pt x="2311250" y="462249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69F6B43A-EE4C-4160-BF8C-49DE13735FDA}"/>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Footer Placeholder 1">
            <a:extLst>
              <a:ext uri="{FF2B5EF4-FFF2-40B4-BE49-F238E27FC236}">
                <a16:creationId xmlns:a16="http://schemas.microsoft.com/office/drawing/2014/main" id="{9C121CB3-A218-4159-B0DB-7A633655F72C}"/>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5235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3096F223-EA7F-44E6-A7CE-E1F324DD1F2B}"/>
              </a:ext>
              <a:ext uri="{C183D7F6-B498-43B3-948B-1728B52AA6E4}">
                <adec:decorative xmlns:adec="http://schemas.microsoft.com/office/drawing/2017/decorative" val="1"/>
              </a:ext>
            </a:extLst>
          </p:cNvPr>
          <p:cNvSpPr/>
          <p:nvPr userDrawn="1"/>
        </p:nvSpPr>
        <p:spPr bwMode="auto">
          <a:xfrm flipH="1" flipV="1">
            <a:off x="-1" y="-2"/>
            <a:ext cx="12192000" cy="6865259"/>
          </a:xfrm>
          <a:custGeom>
            <a:avLst/>
            <a:gdLst>
              <a:gd name="connsiteX0" fmla="*/ 12192000 w 12192000"/>
              <a:gd name="connsiteY0" fmla="*/ 6865259 h 6865259"/>
              <a:gd name="connsiteX1" fmla="*/ 11068051 w 12192000"/>
              <a:gd name="connsiteY1" fmla="*/ 6865259 h 6865259"/>
              <a:gd name="connsiteX2" fmla="*/ 5468875 w 12192000"/>
              <a:gd name="connsiteY2" fmla="*/ 6865259 h 6865259"/>
              <a:gd name="connsiteX3" fmla="*/ 4344926 w 12192000"/>
              <a:gd name="connsiteY3" fmla="*/ 6865259 h 6865259"/>
              <a:gd name="connsiteX4" fmla="*/ 0 w 12192000"/>
              <a:gd name="connsiteY4" fmla="*/ 1393288 h 6865259"/>
              <a:gd name="connsiteX5" fmla="*/ 0 w 12192000"/>
              <a:gd name="connsiteY5" fmla="*/ 0 h 6865259"/>
              <a:gd name="connsiteX6" fmla="*/ 17633 w 12192000"/>
              <a:gd name="connsiteY6" fmla="*/ 0 h 6865259"/>
              <a:gd name="connsiteX7" fmla="*/ 11068051 w 12192000"/>
              <a:gd name="connsiteY7" fmla="*/ 0 h 6865259"/>
              <a:gd name="connsiteX8" fmla="*/ 12192000 w 12192000"/>
              <a:gd name="connsiteY8" fmla="*/ 0 h 686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65259">
                <a:moveTo>
                  <a:pt x="12192000" y="6865259"/>
                </a:moveTo>
                <a:lnTo>
                  <a:pt x="11068051" y="6865259"/>
                </a:lnTo>
                <a:lnTo>
                  <a:pt x="5468875" y="6865259"/>
                </a:lnTo>
                <a:lnTo>
                  <a:pt x="4344926" y="6865259"/>
                </a:lnTo>
                <a:lnTo>
                  <a:pt x="0" y="1393288"/>
                </a:lnTo>
                <a:lnTo>
                  <a:pt x="0" y="0"/>
                </a:lnTo>
                <a:lnTo>
                  <a:pt x="17633" y="0"/>
                </a:lnTo>
                <a:lnTo>
                  <a:pt x="11068051" y="0"/>
                </a:lnTo>
                <a:lnTo>
                  <a:pt x="1219200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10" name="Title"/>
          <p:cNvSpPr>
            <a:spLocks noGrp="1"/>
          </p:cNvSpPr>
          <p:nvPr>
            <p:ph type="body" sz="quarter" idx="10" hasCustomPrompt="1"/>
          </p:nvPr>
        </p:nvSpPr>
        <p:spPr>
          <a:xfrm>
            <a:off x="990600" y="2571182"/>
            <a:ext cx="8617857" cy="891013"/>
          </a:xfrm>
          <a:prstGeom prst="rect">
            <a:avLst/>
          </a:prstGeom>
        </p:spPr>
        <p:txBody>
          <a:bodyPr rIns="0" anchor="ctr"/>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47" name="Freeform: Shape 46">
            <a:extLst>
              <a:ext uri="{FF2B5EF4-FFF2-40B4-BE49-F238E27FC236}">
                <a16:creationId xmlns:a16="http://schemas.microsoft.com/office/drawing/2014/main" id="{A182D9C5-19C1-45E8-A3D2-B234769117E0}"/>
              </a:ext>
              <a:ext uri="{C183D7F6-B498-43B3-948B-1728B52AA6E4}">
                <adec:decorative xmlns:adec="http://schemas.microsoft.com/office/drawing/2017/decorative" val="1"/>
              </a:ext>
            </a:extLst>
          </p:cNvPr>
          <p:cNvSpPr/>
          <p:nvPr userDrawn="1"/>
        </p:nvSpPr>
        <p:spPr bwMode="auto">
          <a:xfrm rot="20654002" flipH="1" flipV="1">
            <a:off x="-474085" y="2575069"/>
            <a:ext cx="3042590" cy="4786336"/>
          </a:xfrm>
          <a:custGeom>
            <a:avLst/>
            <a:gdLst>
              <a:gd name="connsiteX0" fmla="*/ 1933751 w 3042590"/>
              <a:gd name="connsiteY0" fmla="*/ 4786336 h 4786336"/>
              <a:gd name="connsiteX1" fmla="*/ 0 w 3042590"/>
              <a:gd name="connsiteY1" fmla="*/ 0 h 4786336"/>
              <a:gd name="connsiteX2" fmla="*/ 3042590 w 3042590"/>
              <a:gd name="connsiteY2" fmla="*/ 859053 h 4786336"/>
            </a:gdLst>
            <a:ahLst/>
            <a:cxnLst>
              <a:cxn ang="0">
                <a:pos x="connsiteX0" y="connsiteY0"/>
              </a:cxn>
              <a:cxn ang="0">
                <a:pos x="connsiteX1" y="connsiteY1"/>
              </a:cxn>
              <a:cxn ang="0">
                <a:pos x="connsiteX2" y="connsiteY2"/>
              </a:cxn>
            </a:cxnLst>
            <a:rect l="l" t="t" r="r" b="b"/>
            <a:pathLst>
              <a:path w="3042590" h="4786336">
                <a:moveTo>
                  <a:pt x="1933751" y="4786336"/>
                </a:moveTo>
                <a:lnTo>
                  <a:pt x="0" y="0"/>
                </a:lnTo>
                <a:lnTo>
                  <a:pt x="3042590" y="859053"/>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6F358233-2C2E-4321-B7BC-F1ED3B024F43}"/>
              </a:ext>
              <a:ext uri="{C183D7F6-B498-43B3-948B-1728B52AA6E4}">
                <adec:decorative xmlns:adec="http://schemas.microsoft.com/office/drawing/2017/decorative" val="1"/>
              </a:ext>
            </a:extLst>
          </p:cNvPr>
          <p:cNvSpPr/>
          <p:nvPr userDrawn="1"/>
        </p:nvSpPr>
        <p:spPr bwMode="auto">
          <a:xfrm rot="20654002" flipH="1" flipV="1">
            <a:off x="-417206" y="3088907"/>
            <a:ext cx="2677559" cy="4212102"/>
          </a:xfrm>
          <a:custGeom>
            <a:avLst/>
            <a:gdLst>
              <a:gd name="connsiteX0" fmla="*/ 1701752 w 2677559"/>
              <a:gd name="connsiteY0" fmla="*/ 4212102 h 4212102"/>
              <a:gd name="connsiteX1" fmla="*/ 0 w 2677559"/>
              <a:gd name="connsiteY1" fmla="*/ 0 h 4212102"/>
              <a:gd name="connsiteX2" fmla="*/ 2677559 w 2677559"/>
              <a:gd name="connsiteY2" fmla="*/ 755989 h 4212102"/>
            </a:gdLst>
            <a:ahLst/>
            <a:cxnLst>
              <a:cxn ang="0">
                <a:pos x="connsiteX0" y="connsiteY0"/>
              </a:cxn>
              <a:cxn ang="0">
                <a:pos x="connsiteX1" y="connsiteY1"/>
              </a:cxn>
              <a:cxn ang="0">
                <a:pos x="connsiteX2" y="connsiteY2"/>
              </a:cxn>
            </a:cxnLst>
            <a:rect l="l" t="t" r="r" b="b"/>
            <a:pathLst>
              <a:path w="2677559" h="4212102">
                <a:moveTo>
                  <a:pt x="1701752" y="4212102"/>
                </a:moveTo>
                <a:lnTo>
                  <a:pt x="0" y="0"/>
                </a:lnTo>
                <a:lnTo>
                  <a:pt x="2677559" y="755989"/>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9FD48C1B-0998-4044-9267-283B799B5D64}"/>
              </a:ext>
              <a:ext uri="{C183D7F6-B498-43B3-948B-1728B52AA6E4}">
                <adec:decorative xmlns:adec="http://schemas.microsoft.com/office/drawing/2017/decorative" val="1"/>
              </a:ext>
            </a:extLst>
          </p:cNvPr>
          <p:cNvSpPr/>
          <p:nvPr userDrawn="1"/>
        </p:nvSpPr>
        <p:spPr bwMode="auto">
          <a:xfrm rot="20654002" flipH="1" flipV="1">
            <a:off x="-391792" y="3318508"/>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13D1B04C-CEC3-4D9B-9A8E-3ECF64BF1BAA}"/>
              </a:ext>
              <a:ext uri="{C183D7F6-B498-43B3-948B-1728B52AA6E4}">
                <adec:decorative xmlns:adec="http://schemas.microsoft.com/office/drawing/2017/decorative" val="1"/>
              </a:ext>
            </a:extLst>
          </p:cNvPr>
          <p:cNvSpPr/>
          <p:nvPr userDrawn="1"/>
        </p:nvSpPr>
        <p:spPr bwMode="auto">
          <a:xfrm rot="20654002" flipH="1" flipV="1">
            <a:off x="-312942" y="4030850"/>
            <a:ext cx="2008406" cy="3159447"/>
          </a:xfrm>
          <a:custGeom>
            <a:avLst/>
            <a:gdLst>
              <a:gd name="connsiteX0" fmla="*/ 1276464 w 2008406"/>
              <a:gd name="connsiteY0" fmla="*/ 3159447 h 3159447"/>
              <a:gd name="connsiteX1" fmla="*/ 0 w 2008406"/>
              <a:gd name="connsiteY1" fmla="*/ 0 h 3159447"/>
              <a:gd name="connsiteX2" fmla="*/ 2008406 w 2008406"/>
              <a:gd name="connsiteY2" fmla="*/ 567059 h 3159447"/>
            </a:gdLst>
            <a:ahLst/>
            <a:cxnLst>
              <a:cxn ang="0">
                <a:pos x="connsiteX0" y="connsiteY0"/>
              </a:cxn>
              <a:cxn ang="0">
                <a:pos x="connsiteX1" y="connsiteY1"/>
              </a:cxn>
              <a:cxn ang="0">
                <a:pos x="connsiteX2" y="connsiteY2"/>
              </a:cxn>
            </a:cxnLst>
            <a:rect l="l" t="t" r="r" b="b"/>
            <a:pathLst>
              <a:path w="2008406" h="3159447">
                <a:moveTo>
                  <a:pt x="1276464" y="3159447"/>
                </a:moveTo>
                <a:lnTo>
                  <a:pt x="0" y="0"/>
                </a:lnTo>
                <a:lnTo>
                  <a:pt x="2008406" y="56705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Microsoft Power Platform logo">
            <a:extLst>
              <a:ext uri="{FF2B5EF4-FFF2-40B4-BE49-F238E27FC236}">
                <a16:creationId xmlns:a16="http://schemas.microsoft.com/office/drawing/2014/main" id="{A56407A3-6DA0-4698-8932-FA72F45C3B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2" name="Freeform: Shape 11">
            <a:extLst>
              <a:ext uri="{FF2B5EF4-FFF2-40B4-BE49-F238E27FC236}">
                <a16:creationId xmlns:a16="http://schemas.microsoft.com/office/drawing/2014/main" id="{4A88C19E-8397-4213-ACDF-90522D88681A}"/>
              </a:ext>
              <a:ext uri="{C183D7F6-B498-43B3-948B-1728B52AA6E4}">
                <adec:decorative xmlns:adec="http://schemas.microsoft.com/office/drawing/2017/decorative" val="1"/>
              </a:ext>
            </a:extLst>
          </p:cNvPr>
          <p:cNvSpPr/>
          <p:nvPr userDrawn="1"/>
        </p:nvSpPr>
        <p:spPr bwMode="auto">
          <a:xfrm rot="20654002" flipH="1" flipV="1">
            <a:off x="-391792" y="3318509"/>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Footer Placeholder 1">
            <a:extLst>
              <a:ext uri="{FF2B5EF4-FFF2-40B4-BE49-F238E27FC236}">
                <a16:creationId xmlns:a16="http://schemas.microsoft.com/office/drawing/2014/main" id="{DF6905D1-1842-481E-8CB5-DB1D98C94656}"/>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6117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Only">
    <p:bg>
      <p:bgPr>
        <a:solidFill>
          <a:schemeClr val="bg1"/>
        </a:solidFill>
        <a:effectLst/>
      </p:bgPr>
    </p:bg>
    <p:spTree>
      <p:nvGrpSpPr>
        <p:cNvPr id="1" name=""/>
        <p:cNvGrpSpPr/>
        <p:nvPr/>
      </p:nvGrpSpPr>
      <p:grpSpPr>
        <a:xfrm>
          <a:off x="0" y="0"/>
          <a:ext cx="0" cy="0"/>
          <a:chOff x="0" y="0"/>
          <a:chExt cx="0" cy="0"/>
        </a:xfrm>
      </p:grpSpPr>
      <p:sp>
        <p:nvSpPr>
          <p:cNvPr id="10" name="Title"/>
          <p:cNvSpPr>
            <a:spLocks noGrp="1"/>
          </p:cNvSpPr>
          <p:nvPr>
            <p:ph type="body" sz="quarter" idx="10" hasCustomPrompt="1"/>
          </p:nvPr>
        </p:nvSpPr>
        <p:spPr>
          <a:xfrm>
            <a:off x="775504" y="2571182"/>
            <a:ext cx="8832952" cy="969496"/>
          </a:xfrm>
          <a:prstGeom prst="rect">
            <a:avLst/>
          </a:prstGeom>
        </p:spPr>
        <p:txBody>
          <a:bodyPr rIns="0" anchor="t"/>
          <a:lstStyle>
            <a:lvl1pPr marL="0" indent="0">
              <a:lnSpc>
                <a:spcPct val="85000"/>
              </a:lnSpc>
              <a:buNone/>
              <a:defRPr sz="6000">
                <a:solidFill>
                  <a:srgbClr val="0B556A"/>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59" name="Freeform: Shape 58">
            <a:extLst>
              <a:ext uri="{FF2B5EF4-FFF2-40B4-BE49-F238E27FC236}">
                <a16:creationId xmlns:a16="http://schemas.microsoft.com/office/drawing/2014/main" id="{B17FD7F3-0159-4AF0-8E48-B966693C2635}"/>
              </a:ext>
            </a:extLst>
          </p:cNvPr>
          <p:cNvSpPr/>
          <p:nvPr userDrawn="1"/>
        </p:nvSpPr>
        <p:spPr bwMode="auto">
          <a:xfrm rot="20952935" flipH="1" flipV="1">
            <a:off x="9322760" y="-313143"/>
            <a:ext cx="2805056" cy="5742364"/>
          </a:xfrm>
          <a:custGeom>
            <a:avLst/>
            <a:gdLst>
              <a:gd name="connsiteX0" fmla="*/ 2805056 w 2805056"/>
              <a:gd name="connsiteY0" fmla="*/ 5742364 h 5742364"/>
              <a:gd name="connsiteX1" fmla="*/ 0 w 2805056"/>
              <a:gd name="connsiteY1" fmla="*/ 5208062 h 5742364"/>
              <a:gd name="connsiteX2" fmla="*/ 1 w 2805056"/>
              <a:gd name="connsiteY2" fmla="*/ 2395774 h 5742364"/>
              <a:gd name="connsiteX3" fmla="*/ 456344 w 2805056"/>
              <a:gd name="connsiteY3" fmla="*/ 0 h 5742364"/>
            </a:gdLst>
            <a:ahLst/>
            <a:cxnLst>
              <a:cxn ang="0">
                <a:pos x="connsiteX0" y="connsiteY0"/>
              </a:cxn>
              <a:cxn ang="0">
                <a:pos x="connsiteX1" y="connsiteY1"/>
              </a:cxn>
              <a:cxn ang="0">
                <a:pos x="connsiteX2" y="connsiteY2"/>
              </a:cxn>
              <a:cxn ang="0">
                <a:pos x="connsiteX3" y="connsiteY3"/>
              </a:cxn>
            </a:cxnLst>
            <a:rect l="l" t="t" r="r" b="b"/>
            <a:pathLst>
              <a:path w="2805056" h="5742364">
                <a:moveTo>
                  <a:pt x="2805056" y="5742364"/>
                </a:moveTo>
                <a:lnTo>
                  <a:pt x="0" y="5208062"/>
                </a:lnTo>
                <a:lnTo>
                  <a:pt x="1" y="2395774"/>
                </a:lnTo>
                <a:lnTo>
                  <a:pt x="456344"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57" name="Freeform: Shape 56">
            <a:extLst>
              <a:ext uri="{FF2B5EF4-FFF2-40B4-BE49-F238E27FC236}">
                <a16:creationId xmlns:a16="http://schemas.microsoft.com/office/drawing/2014/main" id="{F9FAA7E6-2CDC-44DB-9D19-9F5BC8BF9664}"/>
              </a:ext>
            </a:extLst>
          </p:cNvPr>
          <p:cNvSpPr/>
          <p:nvPr userDrawn="1"/>
        </p:nvSpPr>
        <p:spPr bwMode="auto">
          <a:xfrm rot="20952935">
            <a:off x="9314347" y="-298943"/>
            <a:ext cx="2734680" cy="4880067"/>
          </a:xfrm>
          <a:custGeom>
            <a:avLst/>
            <a:gdLst>
              <a:gd name="connsiteX0" fmla="*/ 0 w 2734680"/>
              <a:gd name="connsiteY0" fmla="*/ 0 h 4880067"/>
              <a:gd name="connsiteX1" fmla="*/ 2734680 w 2734680"/>
              <a:gd name="connsiteY1" fmla="*/ 520897 h 4880067"/>
              <a:gd name="connsiteX2" fmla="*/ 2734680 w 2734680"/>
              <a:gd name="connsiteY2" fmla="*/ 3333194 h 4880067"/>
              <a:gd name="connsiteX3" fmla="*/ 2440034 w 2734680"/>
              <a:gd name="connsiteY3" fmla="*/ 4880067 h 4880067"/>
            </a:gdLst>
            <a:ahLst/>
            <a:cxnLst>
              <a:cxn ang="0">
                <a:pos x="connsiteX0" y="connsiteY0"/>
              </a:cxn>
              <a:cxn ang="0">
                <a:pos x="connsiteX1" y="connsiteY1"/>
              </a:cxn>
              <a:cxn ang="0">
                <a:pos x="connsiteX2" y="connsiteY2"/>
              </a:cxn>
              <a:cxn ang="0">
                <a:pos x="connsiteX3" y="connsiteY3"/>
              </a:cxn>
            </a:cxnLst>
            <a:rect l="l" t="t" r="r" b="b"/>
            <a:pathLst>
              <a:path w="2734680" h="4880067">
                <a:moveTo>
                  <a:pt x="0" y="0"/>
                </a:moveTo>
                <a:lnTo>
                  <a:pt x="2734680" y="520897"/>
                </a:lnTo>
                <a:lnTo>
                  <a:pt x="2734680" y="3333194"/>
                </a:lnTo>
                <a:lnTo>
                  <a:pt x="2440034" y="4880067"/>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02029485-2927-479B-B118-F46CB6CD3410}"/>
              </a:ext>
            </a:extLst>
          </p:cNvPr>
          <p:cNvSpPr/>
          <p:nvPr userDrawn="1"/>
        </p:nvSpPr>
        <p:spPr bwMode="auto">
          <a:xfrm rot="20952935">
            <a:off x="9631555" y="-275105"/>
            <a:ext cx="2530785" cy="4340657"/>
          </a:xfrm>
          <a:custGeom>
            <a:avLst/>
            <a:gdLst>
              <a:gd name="connsiteX0" fmla="*/ 0 w 2530785"/>
              <a:gd name="connsiteY0" fmla="*/ 0 h 4340657"/>
              <a:gd name="connsiteX1" fmla="*/ 2530784 w 2530785"/>
              <a:gd name="connsiteY1" fmla="*/ 482060 h 4340657"/>
              <a:gd name="connsiteX2" fmla="*/ 2530785 w 2530785"/>
              <a:gd name="connsiteY2" fmla="*/ 2448287 h 4340657"/>
              <a:gd name="connsiteX3" fmla="*/ 2170329 w 2530785"/>
              <a:gd name="connsiteY3" fmla="*/ 4340657 h 4340657"/>
            </a:gdLst>
            <a:ahLst/>
            <a:cxnLst>
              <a:cxn ang="0">
                <a:pos x="connsiteX0" y="connsiteY0"/>
              </a:cxn>
              <a:cxn ang="0">
                <a:pos x="connsiteX1" y="connsiteY1"/>
              </a:cxn>
              <a:cxn ang="0">
                <a:pos x="connsiteX2" y="connsiteY2"/>
              </a:cxn>
              <a:cxn ang="0">
                <a:pos x="connsiteX3" y="connsiteY3"/>
              </a:cxn>
            </a:cxnLst>
            <a:rect l="l" t="t" r="r" b="b"/>
            <a:pathLst>
              <a:path w="2530785" h="4340657">
                <a:moveTo>
                  <a:pt x="0" y="0"/>
                </a:moveTo>
                <a:lnTo>
                  <a:pt x="2530784" y="482060"/>
                </a:lnTo>
                <a:lnTo>
                  <a:pt x="2530785" y="2448287"/>
                </a:lnTo>
                <a:lnTo>
                  <a:pt x="2170329" y="4340657"/>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Shape 51">
            <a:extLst>
              <a:ext uri="{FF2B5EF4-FFF2-40B4-BE49-F238E27FC236}">
                <a16:creationId xmlns:a16="http://schemas.microsoft.com/office/drawing/2014/main" id="{9027E57F-08F1-4CA9-A7DA-B1F41CA60A53}"/>
              </a:ext>
            </a:extLst>
          </p:cNvPr>
          <p:cNvSpPr/>
          <p:nvPr userDrawn="1"/>
        </p:nvSpPr>
        <p:spPr bwMode="auto">
          <a:xfrm rot="20952935">
            <a:off x="9907005" y="-275341"/>
            <a:ext cx="2577842" cy="3868868"/>
          </a:xfrm>
          <a:custGeom>
            <a:avLst/>
            <a:gdLst>
              <a:gd name="connsiteX0" fmla="*/ 0 w 2577842"/>
              <a:gd name="connsiteY0" fmla="*/ 0 h 3868868"/>
              <a:gd name="connsiteX1" fmla="*/ 2577842 w 2577842"/>
              <a:gd name="connsiteY1" fmla="*/ 491023 h 3868868"/>
              <a:gd name="connsiteX2" fmla="*/ 1934436 w 2577842"/>
              <a:gd name="connsiteY2" fmla="*/ 3868868 h 3868868"/>
            </a:gdLst>
            <a:ahLst/>
            <a:cxnLst>
              <a:cxn ang="0">
                <a:pos x="connsiteX0" y="connsiteY0"/>
              </a:cxn>
              <a:cxn ang="0">
                <a:pos x="connsiteX1" y="connsiteY1"/>
              </a:cxn>
              <a:cxn ang="0">
                <a:pos x="connsiteX2" y="connsiteY2"/>
              </a:cxn>
            </a:cxnLst>
            <a:rect l="l" t="t" r="r" b="b"/>
            <a:pathLst>
              <a:path w="2577842" h="3868868">
                <a:moveTo>
                  <a:pt x="0" y="0"/>
                </a:moveTo>
                <a:lnTo>
                  <a:pt x="2577842" y="491023"/>
                </a:lnTo>
                <a:lnTo>
                  <a:pt x="1934436" y="386886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10D8611C-7D81-4030-98C0-AFD0648FA595}"/>
              </a:ext>
            </a:extLst>
          </p:cNvPr>
          <p:cNvSpPr/>
          <p:nvPr userDrawn="1"/>
        </p:nvSpPr>
        <p:spPr bwMode="auto">
          <a:xfrm rot="20952935" flipH="1" flipV="1">
            <a:off x="10478700" y="1831405"/>
            <a:ext cx="1548840" cy="4328149"/>
          </a:xfrm>
          <a:custGeom>
            <a:avLst/>
            <a:gdLst>
              <a:gd name="connsiteX0" fmla="*/ 1548840 w 1548840"/>
              <a:gd name="connsiteY0" fmla="*/ 4328149 h 4328149"/>
              <a:gd name="connsiteX1" fmla="*/ 0 w 1548840"/>
              <a:gd name="connsiteY1" fmla="*/ 1212048 h 4328149"/>
              <a:gd name="connsiteX2" fmla="*/ 230869 w 1548840"/>
              <a:gd name="connsiteY2" fmla="*/ 0 h 4328149"/>
              <a:gd name="connsiteX3" fmla="*/ 1328921 w 1548840"/>
              <a:gd name="connsiteY3" fmla="*/ 402263 h 4328149"/>
            </a:gdLst>
            <a:ahLst/>
            <a:cxnLst>
              <a:cxn ang="0">
                <a:pos x="connsiteX0" y="connsiteY0"/>
              </a:cxn>
              <a:cxn ang="0">
                <a:pos x="connsiteX1" y="connsiteY1"/>
              </a:cxn>
              <a:cxn ang="0">
                <a:pos x="connsiteX2" y="connsiteY2"/>
              </a:cxn>
              <a:cxn ang="0">
                <a:pos x="connsiteX3" y="connsiteY3"/>
              </a:cxn>
            </a:cxnLst>
            <a:rect l="l" t="t" r="r" b="b"/>
            <a:pathLst>
              <a:path w="1548840" h="4328149">
                <a:moveTo>
                  <a:pt x="1548840" y="4328149"/>
                </a:moveTo>
                <a:lnTo>
                  <a:pt x="0" y="1212048"/>
                </a:lnTo>
                <a:lnTo>
                  <a:pt x="230869" y="0"/>
                </a:lnTo>
                <a:lnTo>
                  <a:pt x="1328921" y="402263"/>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Shape 46">
            <a:extLst>
              <a:ext uri="{FF2B5EF4-FFF2-40B4-BE49-F238E27FC236}">
                <a16:creationId xmlns:a16="http://schemas.microsoft.com/office/drawing/2014/main" id="{58CD7F9E-2DC6-489C-9AA7-B8B8C723EF04}"/>
              </a:ext>
            </a:extLst>
          </p:cNvPr>
          <p:cNvSpPr/>
          <p:nvPr userDrawn="1"/>
        </p:nvSpPr>
        <p:spPr bwMode="auto">
          <a:xfrm rot="20952935" flipH="1" flipV="1">
            <a:off x="10525034" y="2297232"/>
            <a:ext cx="1484921" cy="3889032"/>
          </a:xfrm>
          <a:custGeom>
            <a:avLst/>
            <a:gdLst>
              <a:gd name="connsiteX0" fmla="*/ 1484921 w 1484921"/>
              <a:gd name="connsiteY0" fmla="*/ 3889032 h 3889032"/>
              <a:gd name="connsiteX1" fmla="*/ 0 w 1484921"/>
              <a:gd name="connsiteY1" fmla="*/ 901528 h 3889032"/>
              <a:gd name="connsiteX2" fmla="*/ 171721 w 1484921"/>
              <a:gd name="connsiteY2" fmla="*/ 0 h 3889032"/>
              <a:gd name="connsiteX3" fmla="*/ 1276577 w 1484921"/>
              <a:gd name="connsiteY3" fmla="*/ 485187 h 3889032"/>
            </a:gdLst>
            <a:ahLst/>
            <a:cxnLst>
              <a:cxn ang="0">
                <a:pos x="connsiteX0" y="connsiteY0"/>
              </a:cxn>
              <a:cxn ang="0">
                <a:pos x="connsiteX1" y="connsiteY1"/>
              </a:cxn>
              <a:cxn ang="0">
                <a:pos x="connsiteX2" y="connsiteY2"/>
              </a:cxn>
              <a:cxn ang="0">
                <a:pos x="connsiteX3" y="connsiteY3"/>
              </a:cxn>
            </a:cxnLst>
            <a:rect l="l" t="t" r="r" b="b"/>
            <a:pathLst>
              <a:path w="1484921" h="3889032">
                <a:moveTo>
                  <a:pt x="1484921" y="3889032"/>
                </a:moveTo>
                <a:lnTo>
                  <a:pt x="0" y="901528"/>
                </a:lnTo>
                <a:lnTo>
                  <a:pt x="171721" y="0"/>
                </a:lnTo>
                <a:lnTo>
                  <a:pt x="1276577" y="485187"/>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E7859F57-D9A9-4E0F-A6DB-42D616DFCD98}"/>
              </a:ext>
            </a:extLst>
          </p:cNvPr>
          <p:cNvSpPr/>
          <p:nvPr userDrawn="1"/>
        </p:nvSpPr>
        <p:spPr bwMode="auto">
          <a:xfrm rot="20952935" flipH="1" flipV="1">
            <a:off x="10475490" y="2512014"/>
            <a:ext cx="1537383" cy="3800324"/>
          </a:xfrm>
          <a:custGeom>
            <a:avLst/>
            <a:gdLst>
              <a:gd name="connsiteX0" fmla="*/ 1456360 w 1537383"/>
              <a:gd name="connsiteY0" fmla="*/ 3800324 h 3800324"/>
              <a:gd name="connsiteX1" fmla="*/ 0 w 1537383"/>
              <a:gd name="connsiteY1" fmla="*/ 870283 h 3800324"/>
              <a:gd name="connsiteX2" fmla="*/ 165770 w 1537383"/>
              <a:gd name="connsiteY2" fmla="*/ 0 h 3800324"/>
              <a:gd name="connsiteX3" fmla="*/ 1537383 w 1537383"/>
              <a:gd name="connsiteY3" fmla="*/ 441841 h 3800324"/>
            </a:gdLst>
            <a:ahLst/>
            <a:cxnLst>
              <a:cxn ang="0">
                <a:pos x="connsiteX0" y="connsiteY0"/>
              </a:cxn>
              <a:cxn ang="0">
                <a:pos x="connsiteX1" y="connsiteY1"/>
              </a:cxn>
              <a:cxn ang="0">
                <a:pos x="connsiteX2" y="connsiteY2"/>
              </a:cxn>
              <a:cxn ang="0">
                <a:pos x="connsiteX3" y="connsiteY3"/>
              </a:cxn>
            </a:cxnLst>
            <a:rect l="l" t="t" r="r" b="b"/>
            <a:pathLst>
              <a:path w="1537383" h="3800324">
                <a:moveTo>
                  <a:pt x="1456360" y="3800324"/>
                </a:moveTo>
                <a:lnTo>
                  <a:pt x="0" y="870283"/>
                </a:lnTo>
                <a:lnTo>
                  <a:pt x="165770" y="0"/>
                </a:lnTo>
                <a:lnTo>
                  <a:pt x="1537383" y="44184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A76BA9E9-9A16-4CC5-9BB4-2930C7A32D74}"/>
              </a:ext>
            </a:extLst>
          </p:cNvPr>
          <p:cNvSpPr/>
          <p:nvPr userDrawn="1"/>
        </p:nvSpPr>
        <p:spPr bwMode="auto">
          <a:xfrm rot="21200336">
            <a:off x="-210061" y="4430300"/>
            <a:ext cx="1433050" cy="2519317"/>
          </a:xfrm>
          <a:custGeom>
            <a:avLst/>
            <a:gdLst>
              <a:gd name="connsiteX0" fmla="*/ 0 w 1433050"/>
              <a:gd name="connsiteY0" fmla="*/ 0 h 2519317"/>
              <a:gd name="connsiteX1" fmla="*/ 1433050 w 1433050"/>
              <a:gd name="connsiteY1" fmla="*/ 2519317 h 2519317"/>
              <a:gd name="connsiteX2" fmla="*/ 0 w 1433050"/>
              <a:gd name="connsiteY2" fmla="*/ 2351959 h 2519317"/>
            </a:gdLst>
            <a:ahLst/>
            <a:cxnLst>
              <a:cxn ang="0">
                <a:pos x="connsiteX0" y="connsiteY0"/>
              </a:cxn>
              <a:cxn ang="0">
                <a:pos x="connsiteX1" y="connsiteY1"/>
              </a:cxn>
              <a:cxn ang="0">
                <a:pos x="connsiteX2" y="connsiteY2"/>
              </a:cxn>
            </a:cxnLst>
            <a:rect l="l" t="t" r="r" b="b"/>
            <a:pathLst>
              <a:path w="1433050" h="2519317">
                <a:moveTo>
                  <a:pt x="0" y="0"/>
                </a:moveTo>
                <a:lnTo>
                  <a:pt x="1433050" y="2519317"/>
                </a:lnTo>
                <a:lnTo>
                  <a:pt x="0" y="2351959"/>
                </a:lnTo>
                <a:close/>
              </a:path>
            </a:pathLst>
          </a:custGeom>
          <a:solidFill>
            <a:srgbClr val="E8FCF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Connector 3">
            <a:extLst>
              <a:ext uri="{FF2B5EF4-FFF2-40B4-BE49-F238E27FC236}">
                <a16:creationId xmlns:a16="http://schemas.microsoft.com/office/drawing/2014/main" id="{8359A723-3983-4A73-9500-41BCC43BFDAF}"/>
              </a:ext>
            </a:extLst>
          </p:cNvPr>
          <p:cNvCxnSpPr/>
          <p:nvPr userDrawn="1"/>
        </p:nvCxnSpPr>
        <p:spPr>
          <a:xfrm rot="21200336">
            <a:off x="-419628" y="3332761"/>
            <a:ext cx="1057242" cy="2147507"/>
          </a:xfrm>
          <a:prstGeom prst="line">
            <a:avLst/>
          </a:prstGeom>
          <a:ln w="31750" cap="rnd">
            <a:solidFill>
              <a:srgbClr val="30E5D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0FAE00-6D85-4DE8-990E-E834942D3BBD}"/>
              </a:ext>
            </a:extLst>
          </p:cNvPr>
          <p:cNvCxnSpPr/>
          <p:nvPr userDrawn="1"/>
        </p:nvCxnSpPr>
        <p:spPr>
          <a:xfrm rot="21200336">
            <a:off x="-797040" y="1939065"/>
            <a:ext cx="1057242" cy="2147507"/>
          </a:xfrm>
          <a:prstGeom prst="line">
            <a:avLst/>
          </a:prstGeom>
          <a:ln w="31750" cap="rnd">
            <a:solidFill>
              <a:srgbClr val="0B556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505885-5C4C-4E67-8764-FAF4E06C2CEB}"/>
              </a:ext>
            </a:extLst>
          </p:cNvPr>
          <p:cNvCxnSpPr/>
          <p:nvPr userDrawn="1"/>
        </p:nvCxnSpPr>
        <p:spPr>
          <a:xfrm rot="21200336">
            <a:off x="-624601" y="2596408"/>
            <a:ext cx="1057242" cy="2147507"/>
          </a:xfrm>
          <a:prstGeom prst="line">
            <a:avLst/>
          </a:prstGeom>
          <a:ln w="31750" cap="rnd">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5C5A93-5669-4348-8961-B6756A0D993D}"/>
              </a:ext>
            </a:extLst>
          </p:cNvPr>
          <p:cNvCxnSpPr/>
          <p:nvPr userDrawn="1"/>
        </p:nvCxnSpPr>
        <p:spPr>
          <a:xfrm rot="21200336">
            <a:off x="-1046126" y="-192960"/>
            <a:ext cx="1057242" cy="2147507"/>
          </a:xfrm>
          <a:prstGeom prst="line">
            <a:avLst/>
          </a:prstGeom>
          <a:ln w="31750" cap="rnd">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0E558DB-3C76-4100-81E1-A18A630182AE}"/>
              </a:ext>
            </a:extLst>
          </p:cNvPr>
          <p:cNvSpPr/>
          <p:nvPr userDrawn="1"/>
        </p:nvSpPr>
        <p:spPr bwMode="auto">
          <a:xfrm>
            <a:off x="-1534577" y="-457200"/>
            <a:ext cx="1534577" cy="8089900"/>
          </a:xfrm>
          <a:prstGeom prst="rect">
            <a:avLst/>
          </a:prstGeom>
          <a:solidFill>
            <a:srgbClr val="2626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descr="A picture containing drawing&#10;&#10;Description automatically generated">
            <a:extLst>
              <a:ext uri="{FF2B5EF4-FFF2-40B4-BE49-F238E27FC236}">
                <a16:creationId xmlns:a16="http://schemas.microsoft.com/office/drawing/2014/main" id="{27A48EAD-A180-463B-85C8-82287DB58F4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8" name="Freeform: Shape 17">
            <a:extLst>
              <a:ext uri="{FF2B5EF4-FFF2-40B4-BE49-F238E27FC236}">
                <a16:creationId xmlns:a16="http://schemas.microsoft.com/office/drawing/2014/main" id="{E4F8C8D5-D9A2-4D00-A4DC-D454B9AA6ACA}"/>
              </a:ext>
            </a:extLst>
          </p:cNvPr>
          <p:cNvSpPr/>
          <p:nvPr userDrawn="1"/>
        </p:nvSpPr>
        <p:spPr bwMode="auto">
          <a:xfrm rot="20952935">
            <a:off x="9314347" y="-298943"/>
            <a:ext cx="2734680" cy="4880067"/>
          </a:xfrm>
          <a:custGeom>
            <a:avLst/>
            <a:gdLst>
              <a:gd name="connsiteX0" fmla="*/ 0 w 2734680"/>
              <a:gd name="connsiteY0" fmla="*/ 0 h 4880067"/>
              <a:gd name="connsiteX1" fmla="*/ 2734680 w 2734680"/>
              <a:gd name="connsiteY1" fmla="*/ 520897 h 4880067"/>
              <a:gd name="connsiteX2" fmla="*/ 2734680 w 2734680"/>
              <a:gd name="connsiteY2" fmla="*/ 3333194 h 4880067"/>
              <a:gd name="connsiteX3" fmla="*/ 2440034 w 2734680"/>
              <a:gd name="connsiteY3" fmla="*/ 4880067 h 4880067"/>
            </a:gdLst>
            <a:ahLst/>
            <a:cxnLst>
              <a:cxn ang="0">
                <a:pos x="connsiteX0" y="connsiteY0"/>
              </a:cxn>
              <a:cxn ang="0">
                <a:pos x="connsiteX1" y="connsiteY1"/>
              </a:cxn>
              <a:cxn ang="0">
                <a:pos x="connsiteX2" y="connsiteY2"/>
              </a:cxn>
              <a:cxn ang="0">
                <a:pos x="connsiteX3" y="connsiteY3"/>
              </a:cxn>
            </a:cxnLst>
            <a:rect l="l" t="t" r="r" b="b"/>
            <a:pathLst>
              <a:path w="2734680" h="4880067">
                <a:moveTo>
                  <a:pt x="0" y="0"/>
                </a:moveTo>
                <a:lnTo>
                  <a:pt x="2734680" y="520897"/>
                </a:lnTo>
                <a:lnTo>
                  <a:pt x="2734680" y="3333194"/>
                </a:lnTo>
                <a:lnTo>
                  <a:pt x="2440034" y="4880067"/>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ooter Placeholder 1">
            <a:extLst>
              <a:ext uri="{FF2B5EF4-FFF2-40B4-BE49-F238E27FC236}">
                <a16:creationId xmlns:a16="http://schemas.microsoft.com/office/drawing/2014/main" id="{1E41FE66-1377-4FB2-B63A-8E91B77A96AB}"/>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60910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331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92443"/>
          </a:xfrm>
        </p:spPr>
        <p:txBody>
          <a:bodyPr wrap="square" lIns="0" tIns="0" rIns="0" bIns="0">
            <a:spAutoFit/>
          </a:bodyPr>
          <a:lstStyle>
            <a:lvl1pPr>
              <a:lnSpc>
                <a:spcPct val="100000"/>
              </a:lnSpc>
              <a:defRPr sz="3200" strike="noStrike">
                <a:solidFill>
                  <a:schemeClr val="tx1"/>
                </a:solidFill>
                <a:latin typeface="+mj-lt"/>
              </a:defRPr>
            </a:lvl1pPr>
          </a:lstStyle>
          <a:p>
            <a:r>
              <a:rPr lang="en-US" dirty="0"/>
              <a:t>Title</a:t>
            </a:r>
          </a:p>
        </p:txBody>
      </p:sp>
    </p:spTree>
    <p:extLst>
      <p:ext uri="{BB962C8B-B14F-4D97-AF65-F5344CB8AC3E}">
        <p14:creationId xmlns:p14="http://schemas.microsoft.com/office/powerpoint/2010/main" val="14487067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2D7406A-FF5E-4106-ABF4-72C615FC0F0E}"/>
              </a:ext>
            </a:extLst>
          </p:cNvPr>
          <p:cNvSpPr/>
          <p:nvPr userDrawn="1"/>
        </p:nvSpPr>
        <p:spPr bwMode="auto">
          <a:xfrm>
            <a:off x="1" y="438150"/>
            <a:ext cx="11315700" cy="6419850"/>
          </a:xfrm>
          <a:custGeom>
            <a:avLst/>
            <a:gdLst>
              <a:gd name="connsiteX0" fmla="*/ 0 w 11315700"/>
              <a:gd name="connsiteY0" fmla="*/ 0 h 6419850"/>
              <a:gd name="connsiteX1" fmla="*/ 10117338 w 11315700"/>
              <a:gd name="connsiteY1" fmla="*/ 0 h 6419850"/>
              <a:gd name="connsiteX2" fmla="*/ 11315700 w 11315700"/>
              <a:gd name="connsiteY2" fmla="*/ 1198362 h 6419850"/>
              <a:gd name="connsiteX3" fmla="*/ 6094214 w 11315700"/>
              <a:gd name="connsiteY3" fmla="*/ 6419850 h 6419850"/>
              <a:gd name="connsiteX4" fmla="*/ 0 w 11315700"/>
              <a:gd name="connsiteY4" fmla="*/ 6419850 h 64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5700" h="6419850">
                <a:moveTo>
                  <a:pt x="0" y="0"/>
                </a:moveTo>
                <a:lnTo>
                  <a:pt x="10117338" y="0"/>
                </a:lnTo>
                <a:lnTo>
                  <a:pt x="11315700" y="1198362"/>
                </a:lnTo>
                <a:lnTo>
                  <a:pt x="6094214" y="6419850"/>
                </a:lnTo>
                <a:lnTo>
                  <a:pt x="0" y="64198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BFE561D5-8E22-468F-B9F4-4AB9FAF297A0}"/>
              </a:ext>
            </a:extLst>
          </p:cNvPr>
          <p:cNvSpPr/>
          <p:nvPr userDrawn="1"/>
        </p:nvSpPr>
        <p:spPr bwMode="auto">
          <a:xfrm>
            <a:off x="2" y="0"/>
            <a:ext cx="11449049" cy="6858000"/>
          </a:xfrm>
          <a:custGeom>
            <a:avLst/>
            <a:gdLst>
              <a:gd name="connsiteX0" fmla="*/ 0 w 11449049"/>
              <a:gd name="connsiteY0" fmla="*/ 0 h 6858000"/>
              <a:gd name="connsiteX1" fmla="*/ 10250687 w 11449049"/>
              <a:gd name="connsiteY1" fmla="*/ 0 h 6858000"/>
              <a:gd name="connsiteX2" fmla="*/ 11449049 w 11449049"/>
              <a:gd name="connsiteY2" fmla="*/ 1198362 h 6858000"/>
              <a:gd name="connsiteX3" fmla="*/ 5789412 w 11449049"/>
              <a:gd name="connsiteY3" fmla="*/ 6858000 h 6858000"/>
              <a:gd name="connsiteX4" fmla="*/ 0 w 1144904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9049" h="6858000">
                <a:moveTo>
                  <a:pt x="0" y="0"/>
                </a:moveTo>
                <a:lnTo>
                  <a:pt x="10250687" y="0"/>
                </a:lnTo>
                <a:lnTo>
                  <a:pt x="11449049" y="1198362"/>
                </a:lnTo>
                <a:lnTo>
                  <a:pt x="5789412" y="6858000"/>
                </a:lnTo>
                <a:lnTo>
                  <a:pt x="0" y="685800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5" y="3135153"/>
            <a:ext cx="6478205" cy="492443"/>
          </a:xfrm>
        </p:spPr>
        <p:txBody>
          <a:bodyPr wrap="square" lIns="0" tIns="0" rIns="0" bIns="0" anchor="ctr">
            <a:spAutoFit/>
          </a:bodyPr>
          <a:lstStyle>
            <a:lvl1pPr>
              <a:lnSpc>
                <a:spcPct val="100000"/>
              </a:lnSpc>
              <a:defRPr sz="3200" strike="noStrike">
                <a:solidFill>
                  <a:schemeClr val="bg1"/>
                </a:solidFill>
              </a:defRPr>
            </a:lvl1pPr>
          </a:lstStyle>
          <a:p>
            <a:r>
              <a:rPr lang="en-US"/>
              <a:t>Title</a:t>
            </a:r>
          </a:p>
        </p:txBody>
      </p:sp>
      <p:sp>
        <p:nvSpPr>
          <p:cNvPr id="17" name="Freeform: Shape 16">
            <a:extLst>
              <a:ext uri="{FF2B5EF4-FFF2-40B4-BE49-F238E27FC236}">
                <a16:creationId xmlns:a16="http://schemas.microsoft.com/office/drawing/2014/main" id="{4B82F8D7-7F56-449E-815A-06FEB5E89CCF}"/>
              </a:ext>
            </a:extLst>
          </p:cNvPr>
          <p:cNvSpPr/>
          <p:nvPr userDrawn="1"/>
        </p:nvSpPr>
        <p:spPr bwMode="auto">
          <a:xfrm rot="10800000" flipH="1">
            <a:off x="1" y="0"/>
            <a:ext cx="2241979" cy="1797267"/>
          </a:xfrm>
          <a:custGeom>
            <a:avLst/>
            <a:gdLst>
              <a:gd name="connsiteX0" fmla="*/ 0 w 2241979"/>
              <a:gd name="connsiteY0" fmla="*/ 1797267 h 1797267"/>
              <a:gd name="connsiteX1" fmla="*/ 2241979 w 2241979"/>
              <a:gd name="connsiteY1" fmla="*/ 1797267 h 1797267"/>
              <a:gd name="connsiteX2" fmla="*/ 444714 w 2241979"/>
              <a:gd name="connsiteY2" fmla="*/ 0 h 1797267"/>
              <a:gd name="connsiteX3" fmla="*/ 0 w 2241979"/>
              <a:gd name="connsiteY3" fmla="*/ 444714 h 1797267"/>
            </a:gdLst>
            <a:ahLst/>
            <a:cxnLst>
              <a:cxn ang="0">
                <a:pos x="connsiteX0" y="connsiteY0"/>
              </a:cxn>
              <a:cxn ang="0">
                <a:pos x="connsiteX1" y="connsiteY1"/>
              </a:cxn>
              <a:cxn ang="0">
                <a:pos x="connsiteX2" y="connsiteY2"/>
              </a:cxn>
              <a:cxn ang="0">
                <a:pos x="connsiteX3" y="connsiteY3"/>
              </a:cxn>
            </a:cxnLst>
            <a:rect l="l" t="t" r="r" b="b"/>
            <a:pathLst>
              <a:path w="2241979" h="1797267">
                <a:moveTo>
                  <a:pt x="0" y="1797267"/>
                </a:moveTo>
                <a:lnTo>
                  <a:pt x="2241979" y="1797267"/>
                </a:lnTo>
                <a:lnTo>
                  <a:pt x="444714" y="0"/>
                </a:lnTo>
                <a:lnTo>
                  <a:pt x="0" y="444714"/>
                </a:lnTo>
                <a:close/>
              </a:path>
            </a:pathLst>
          </a:custGeom>
          <a:solidFill>
            <a:srgbClr val="07384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72311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14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365</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729981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accent5"/>
                </a:solidFill>
              </a:defRPr>
            </a:lvl1pPr>
          </a:lstStyle>
          <a:p>
            <a:r>
              <a:rPr lang="en-US"/>
              <a:t>Microsoft 365</a:t>
            </a:r>
            <a:br>
              <a:rPr lang="en-US"/>
            </a:br>
            <a:r>
              <a:rPr lang="en-US"/>
              <a:t>title or event name</a:t>
            </a:r>
          </a:p>
        </p:txBody>
      </p:sp>
      <p:pic>
        <p:nvPicPr>
          <p:cNvPr id="5" name="MS logo white - EMF">
            <a:extLst>
              <a:ext uri="{FF2B5EF4-FFF2-40B4-BE49-F238E27FC236}">
                <a16:creationId xmlns:a16="http://schemas.microsoft.com/office/drawing/2014/main" id="{ADC6A375-F019-4440-ACBE-755B635AE846}"/>
              </a:ext>
            </a:extLst>
          </p:cNvPr>
          <p:cNvPicPr>
            <a:picLocks noChangeAspect="1"/>
          </p:cNvPicPr>
          <p:nvPr userDrawn="1"/>
        </p:nvPicPr>
        <p:blipFill>
          <a:blip r:embed="rId2"/>
          <a:stretch>
            <a:fillRect/>
          </a:stretch>
        </p:blipFill>
        <p:spPr bwMode="black">
          <a:xfrm>
            <a:off x="436645" y="449302"/>
            <a:ext cx="1366061" cy="292568"/>
          </a:xfrm>
          <a:prstGeom prst="rect">
            <a:avLst/>
          </a:prstGeom>
        </p:spPr>
      </p:pic>
    </p:spTree>
    <p:extLst>
      <p:ext uri="{BB962C8B-B14F-4D97-AF65-F5344CB8AC3E}">
        <p14:creationId xmlns:p14="http://schemas.microsoft.com/office/powerpoint/2010/main" val="1442002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accent5"/>
                </a:solidFill>
              </a:defRPr>
            </a:lvl1pPr>
          </a:lstStyle>
          <a:p>
            <a:r>
              <a:rPr lang="en-US"/>
              <a:t>Microsoft 365</a:t>
            </a:r>
            <a:br>
              <a:rPr lang="en-US"/>
            </a:br>
            <a:r>
              <a:rPr lang="en-US"/>
              <a:t>title or event name</a:t>
            </a:r>
          </a:p>
        </p:txBody>
      </p:sp>
      <p:pic>
        <p:nvPicPr>
          <p:cNvPr id="5" name="MS logo white - EMF">
            <a:extLst>
              <a:ext uri="{FF2B5EF4-FFF2-40B4-BE49-F238E27FC236}">
                <a16:creationId xmlns:a16="http://schemas.microsoft.com/office/drawing/2014/main" id="{ADC6A375-F019-4440-ACBE-755B635AE846}"/>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442002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600" strike="noStrike">
                <a:solidFill>
                  <a:schemeClr val="tx1"/>
                </a:solidFill>
              </a:defRPr>
            </a:lvl1pPr>
          </a:lstStyle>
          <a:p>
            <a:r>
              <a:rPr lang="en-US"/>
              <a:t>Title</a:t>
            </a:r>
          </a:p>
        </p:txBody>
      </p:sp>
    </p:spTree>
    <p:extLst>
      <p:ext uri="{BB962C8B-B14F-4D97-AF65-F5344CB8AC3E}">
        <p14:creationId xmlns:p14="http://schemas.microsoft.com/office/powerpoint/2010/main" val="4342348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pic>
        <p:nvPicPr>
          <p:cNvPr id="4" name="MS logo white - EMF">
            <a:extLst>
              <a:ext uri="{FF2B5EF4-FFF2-40B4-BE49-F238E27FC236}">
                <a16:creationId xmlns:a16="http://schemas.microsoft.com/office/drawing/2014/main" id="{39B9BB4A-B833-48C4-9295-E0443F6AF02A}"/>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
        <p:nvSpPr>
          <p:cNvPr id="5" name="Footer Placeholder 1">
            <a:extLst>
              <a:ext uri="{FF2B5EF4-FFF2-40B4-BE49-F238E27FC236}">
                <a16:creationId xmlns:a16="http://schemas.microsoft.com/office/drawing/2014/main" id="{FF278B59-E977-4046-AC31-E50FCA25289E}"/>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tx2"/>
                </a:solidFill>
              </a:rPr>
              <a:t>© Microsoft Corporation                                                                                  								                      Power Virtual Agents</a:t>
            </a:r>
          </a:p>
        </p:txBody>
      </p:sp>
    </p:spTree>
    <p:extLst>
      <p:ext uri="{BB962C8B-B14F-4D97-AF65-F5344CB8AC3E}">
        <p14:creationId xmlns:p14="http://schemas.microsoft.com/office/powerpoint/2010/main" val="131320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MS logo white - EMF">
            <a:extLst>
              <a:ext uri="{FF2B5EF4-FFF2-40B4-BE49-F238E27FC236}">
                <a16:creationId xmlns:a16="http://schemas.microsoft.com/office/drawing/2014/main" id="{0B1CFF7D-8287-4938-B8AE-8FB993F63A11}"/>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590972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ank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331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7094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ontent">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1569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968255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l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2D7406A-FF5E-4106-ABF4-72C615FC0F0E}"/>
              </a:ext>
            </a:extLst>
          </p:cNvPr>
          <p:cNvSpPr/>
          <p:nvPr userDrawn="1"/>
        </p:nvSpPr>
        <p:spPr bwMode="auto">
          <a:xfrm>
            <a:off x="1" y="438150"/>
            <a:ext cx="11315700" cy="6419850"/>
          </a:xfrm>
          <a:custGeom>
            <a:avLst/>
            <a:gdLst>
              <a:gd name="connsiteX0" fmla="*/ 0 w 11315700"/>
              <a:gd name="connsiteY0" fmla="*/ 0 h 6419850"/>
              <a:gd name="connsiteX1" fmla="*/ 10117338 w 11315700"/>
              <a:gd name="connsiteY1" fmla="*/ 0 h 6419850"/>
              <a:gd name="connsiteX2" fmla="*/ 11315700 w 11315700"/>
              <a:gd name="connsiteY2" fmla="*/ 1198362 h 6419850"/>
              <a:gd name="connsiteX3" fmla="*/ 6094214 w 11315700"/>
              <a:gd name="connsiteY3" fmla="*/ 6419850 h 6419850"/>
              <a:gd name="connsiteX4" fmla="*/ 0 w 11315700"/>
              <a:gd name="connsiteY4" fmla="*/ 6419850 h 64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5700" h="6419850">
                <a:moveTo>
                  <a:pt x="0" y="0"/>
                </a:moveTo>
                <a:lnTo>
                  <a:pt x="10117338" y="0"/>
                </a:lnTo>
                <a:lnTo>
                  <a:pt x="11315700" y="1198362"/>
                </a:lnTo>
                <a:lnTo>
                  <a:pt x="6094214" y="6419850"/>
                </a:lnTo>
                <a:lnTo>
                  <a:pt x="0" y="64198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BFE561D5-8E22-468F-B9F4-4AB9FAF297A0}"/>
              </a:ext>
            </a:extLst>
          </p:cNvPr>
          <p:cNvSpPr/>
          <p:nvPr userDrawn="1"/>
        </p:nvSpPr>
        <p:spPr bwMode="auto">
          <a:xfrm>
            <a:off x="2" y="0"/>
            <a:ext cx="11449049" cy="6858000"/>
          </a:xfrm>
          <a:custGeom>
            <a:avLst/>
            <a:gdLst>
              <a:gd name="connsiteX0" fmla="*/ 0 w 11449049"/>
              <a:gd name="connsiteY0" fmla="*/ 0 h 6858000"/>
              <a:gd name="connsiteX1" fmla="*/ 10250687 w 11449049"/>
              <a:gd name="connsiteY1" fmla="*/ 0 h 6858000"/>
              <a:gd name="connsiteX2" fmla="*/ 11449049 w 11449049"/>
              <a:gd name="connsiteY2" fmla="*/ 1198362 h 6858000"/>
              <a:gd name="connsiteX3" fmla="*/ 5789412 w 11449049"/>
              <a:gd name="connsiteY3" fmla="*/ 6858000 h 6858000"/>
              <a:gd name="connsiteX4" fmla="*/ 0 w 1144904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9049" h="6858000">
                <a:moveTo>
                  <a:pt x="0" y="0"/>
                </a:moveTo>
                <a:lnTo>
                  <a:pt x="10250687" y="0"/>
                </a:lnTo>
                <a:lnTo>
                  <a:pt x="11449049" y="1198362"/>
                </a:lnTo>
                <a:lnTo>
                  <a:pt x="5789412" y="6858000"/>
                </a:lnTo>
                <a:lnTo>
                  <a:pt x="0" y="685800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5" y="3135153"/>
            <a:ext cx="6478205" cy="492443"/>
          </a:xfrm>
        </p:spPr>
        <p:txBody>
          <a:bodyPr wrap="square" lIns="0" tIns="0" rIns="0" bIns="0" anchor="ctr">
            <a:spAutoFit/>
          </a:bodyPr>
          <a:lstStyle>
            <a:lvl1pPr>
              <a:lnSpc>
                <a:spcPct val="100000"/>
              </a:lnSpc>
              <a:defRPr sz="3200" strike="noStrike">
                <a:solidFill>
                  <a:schemeClr val="bg1"/>
                </a:solidFill>
              </a:defRPr>
            </a:lvl1pPr>
          </a:lstStyle>
          <a:p>
            <a:r>
              <a:rPr lang="en-US"/>
              <a:t>Title</a:t>
            </a:r>
          </a:p>
        </p:txBody>
      </p:sp>
      <p:sp>
        <p:nvSpPr>
          <p:cNvPr id="17" name="Freeform: Shape 16">
            <a:extLst>
              <a:ext uri="{FF2B5EF4-FFF2-40B4-BE49-F238E27FC236}">
                <a16:creationId xmlns:a16="http://schemas.microsoft.com/office/drawing/2014/main" id="{4B82F8D7-7F56-449E-815A-06FEB5E89CCF}"/>
              </a:ext>
            </a:extLst>
          </p:cNvPr>
          <p:cNvSpPr/>
          <p:nvPr userDrawn="1"/>
        </p:nvSpPr>
        <p:spPr bwMode="auto">
          <a:xfrm rot="10800000" flipH="1">
            <a:off x="1" y="0"/>
            <a:ext cx="2241979" cy="1797267"/>
          </a:xfrm>
          <a:custGeom>
            <a:avLst/>
            <a:gdLst>
              <a:gd name="connsiteX0" fmla="*/ 0 w 2241979"/>
              <a:gd name="connsiteY0" fmla="*/ 1797267 h 1797267"/>
              <a:gd name="connsiteX1" fmla="*/ 2241979 w 2241979"/>
              <a:gd name="connsiteY1" fmla="*/ 1797267 h 1797267"/>
              <a:gd name="connsiteX2" fmla="*/ 444714 w 2241979"/>
              <a:gd name="connsiteY2" fmla="*/ 0 h 1797267"/>
              <a:gd name="connsiteX3" fmla="*/ 0 w 2241979"/>
              <a:gd name="connsiteY3" fmla="*/ 444714 h 1797267"/>
            </a:gdLst>
            <a:ahLst/>
            <a:cxnLst>
              <a:cxn ang="0">
                <a:pos x="connsiteX0" y="connsiteY0"/>
              </a:cxn>
              <a:cxn ang="0">
                <a:pos x="connsiteX1" y="connsiteY1"/>
              </a:cxn>
              <a:cxn ang="0">
                <a:pos x="connsiteX2" y="connsiteY2"/>
              </a:cxn>
              <a:cxn ang="0">
                <a:pos x="connsiteX3" y="connsiteY3"/>
              </a:cxn>
            </a:cxnLst>
            <a:rect l="l" t="t" r="r" b="b"/>
            <a:pathLst>
              <a:path w="2241979" h="1797267">
                <a:moveTo>
                  <a:pt x="0" y="1797267"/>
                </a:moveTo>
                <a:lnTo>
                  <a:pt x="2241979" y="1797267"/>
                </a:lnTo>
                <a:lnTo>
                  <a:pt x="444714" y="0"/>
                </a:lnTo>
                <a:lnTo>
                  <a:pt x="0" y="444714"/>
                </a:lnTo>
                <a:close/>
              </a:path>
            </a:pathLst>
          </a:custGeom>
          <a:solidFill>
            <a:srgbClr val="07384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72311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600" strike="noStrike">
                <a:solidFill>
                  <a:schemeClr val="tx1"/>
                </a:solidFill>
              </a:defRPr>
            </a:lvl1pPr>
          </a:lstStyle>
          <a:p>
            <a:r>
              <a:rPr lang="en-US"/>
              <a:t>Title</a:t>
            </a:r>
          </a:p>
        </p:txBody>
      </p:sp>
    </p:spTree>
    <p:extLst>
      <p:ext uri="{BB962C8B-B14F-4D97-AF65-F5344CB8AC3E}">
        <p14:creationId xmlns:p14="http://schemas.microsoft.com/office/powerpoint/2010/main" val="434234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677108"/>
          </a:xfrm>
        </p:spPr>
        <p:txBody>
          <a:bodyPr/>
          <a:lstStyle>
            <a:lvl1pPr>
              <a:defRPr sz="1600">
                <a:solidFill>
                  <a:schemeClr val="tx1"/>
                </a:solidFill>
              </a:defRPr>
            </a:lvl1pPr>
            <a:lvl2pPr>
              <a:defRPr sz="1600">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400" strike="noStrike" spc="-49" baseline="0">
                <a:solidFill>
                  <a:srgbClr val="191919"/>
                </a:solidFill>
              </a:defRPr>
            </a:lvl1pPr>
          </a:lstStyle>
          <a:p>
            <a:r>
              <a:rPr lang="en-US"/>
              <a:t>Microsoft 365</a:t>
            </a:r>
            <a:br>
              <a:rPr lang="en-US"/>
            </a:br>
            <a:r>
              <a:rPr lang="en-US"/>
              <a:t>title or event name</a:t>
            </a:r>
          </a:p>
        </p:txBody>
      </p:sp>
      <p:grpSp>
        <p:nvGrpSpPr>
          <p:cNvPr id="10" name="Group 9">
            <a:extLst>
              <a:ext uri="{FF2B5EF4-FFF2-40B4-BE49-F238E27FC236}">
                <a16:creationId xmlns:a16="http://schemas.microsoft.com/office/drawing/2014/main" id="{635FAAF4-4A04-4D7D-91A0-F5187C15DBAB}"/>
              </a:ext>
            </a:extLst>
          </p:cNvPr>
          <p:cNvGrpSpPr/>
          <p:nvPr userDrawn="1"/>
        </p:nvGrpSpPr>
        <p:grpSpPr>
          <a:xfrm>
            <a:off x="8889914" y="-1044781"/>
            <a:ext cx="3662371" cy="5637053"/>
            <a:chOff x="8889914" y="-1044781"/>
            <a:chExt cx="3662371" cy="5637053"/>
          </a:xfrm>
        </p:grpSpPr>
        <p:sp>
          <p:nvSpPr>
            <p:cNvPr id="36" name="Freeform: Shape 35">
              <a:extLst>
                <a:ext uri="{FF2B5EF4-FFF2-40B4-BE49-F238E27FC236}">
                  <a16:creationId xmlns:a16="http://schemas.microsoft.com/office/drawing/2014/main" id="{76C636F5-F9F7-4D1E-9B8C-516E41CE6167}"/>
                </a:ext>
              </a:extLst>
            </p:cNvPr>
            <p:cNvSpPr/>
            <p:nvPr userDrawn="1"/>
          </p:nvSpPr>
          <p:spPr bwMode="auto">
            <a:xfrm rot="20461902">
              <a:off x="9594085" y="-499963"/>
              <a:ext cx="2298498" cy="4655741"/>
            </a:xfrm>
            <a:custGeom>
              <a:avLst/>
              <a:gdLst>
                <a:gd name="connsiteX0" fmla="*/ 0 w 2298498"/>
                <a:gd name="connsiteY0" fmla="*/ 0 h 4655741"/>
                <a:gd name="connsiteX1" fmla="*/ 2298498 w 2298498"/>
                <a:gd name="connsiteY1" fmla="*/ 790014 h 4655741"/>
                <a:gd name="connsiteX2" fmla="*/ 2298498 w 2298498"/>
                <a:gd name="connsiteY2" fmla="*/ 3441017 h 4655741"/>
                <a:gd name="connsiteX3" fmla="*/ 1880986 w 2298498"/>
                <a:gd name="connsiteY3" fmla="*/ 4655741 h 4655741"/>
              </a:gdLst>
              <a:ahLst/>
              <a:cxnLst>
                <a:cxn ang="0">
                  <a:pos x="connsiteX0" y="connsiteY0"/>
                </a:cxn>
                <a:cxn ang="0">
                  <a:pos x="connsiteX1" y="connsiteY1"/>
                </a:cxn>
                <a:cxn ang="0">
                  <a:pos x="connsiteX2" y="connsiteY2"/>
                </a:cxn>
                <a:cxn ang="0">
                  <a:pos x="connsiteX3" y="connsiteY3"/>
                </a:cxn>
              </a:cxnLst>
              <a:rect l="l" t="t" r="r" b="b"/>
              <a:pathLst>
                <a:path w="2298498" h="4655741">
                  <a:moveTo>
                    <a:pt x="0" y="0"/>
                  </a:moveTo>
                  <a:lnTo>
                    <a:pt x="2298498" y="790014"/>
                  </a:lnTo>
                  <a:lnTo>
                    <a:pt x="2298498" y="3441017"/>
                  </a:lnTo>
                  <a:lnTo>
                    <a:pt x="1880986" y="4655741"/>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AF47FB09-F6C3-426C-9C5C-0D3576A039D0}"/>
                </a:ext>
              </a:extLst>
            </p:cNvPr>
            <p:cNvSpPr/>
            <p:nvPr userDrawn="1"/>
          </p:nvSpPr>
          <p:spPr bwMode="auto">
            <a:xfrm rot="20461902">
              <a:off x="9819547" y="-445543"/>
              <a:ext cx="2030582" cy="4255100"/>
            </a:xfrm>
            <a:custGeom>
              <a:avLst/>
              <a:gdLst>
                <a:gd name="connsiteX0" fmla="*/ 0 w 2030582"/>
                <a:gd name="connsiteY0" fmla="*/ 0 h 4255100"/>
                <a:gd name="connsiteX1" fmla="*/ 2030582 w 2030582"/>
                <a:gd name="connsiteY1" fmla="*/ 697928 h 4255100"/>
                <a:gd name="connsiteX2" fmla="*/ 2030582 w 2030582"/>
                <a:gd name="connsiteY2" fmla="*/ 3348926 h 4255100"/>
                <a:gd name="connsiteX3" fmla="*/ 1719122 w 2030582"/>
                <a:gd name="connsiteY3" fmla="*/ 4255100 h 4255100"/>
              </a:gdLst>
              <a:ahLst/>
              <a:cxnLst>
                <a:cxn ang="0">
                  <a:pos x="connsiteX0" y="connsiteY0"/>
                </a:cxn>
                <a:cxn ang="0">
                  <a:pos x="connsiteX1" y="connsiteY1"/>
                </a:cxn>
                <a:cxn ang="0">
                  <a:pos x="connsiteX2" y="connsiteY2"/>
                </a:cxn>
                <a:cxn ang="0">
                  <a:pos x="connsiteX3" y="connsiteY3"/>
                </a:cxn>
              </a:cxnLst>
              <a:rect l="l" t="t" r="r" b="b"/>
              <a:pathLst>
                <a:path w="2030582" h="4255100">
                  <a:moveTo>
                    <a:pt x="0" y="0"/>
                  </a:moveTo>
                  <a:lnTo>
                    <a:pt x="2030582" y="697928"/>
                  </a:lnTo>
                  <a:lnTo>
                    <a:pt x="2030582" y="3348926"/>
                  </a:lnTo>
                  <a:lnTo>
                    <a:pt x="1719122" y="4255100"/>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C5D64377-8FEB-40C2-B486-BAA69EA7ADE4}"/>
                </a:ext>
              </a:extLst>
            </p:cNvPr>
            <p:cNvSpPr/>
            <p:nvPr userDrawn="1"/>
          </p:nvSpPr>
          <p:spPr bwMode="auto">
            <a:xfrm rot="20461902">
              <a:off x="9920291" y="-421227"/>
              <a:ext cx="1910866" cy="4076082"/>
            </a:xfrm>
            <a:custGeom>
              <a:avLst/>
              <a:gdLst>
                <a:gd name="connsiteX0" fmla="*/ 0 w 1910866"/>
                <a:gd name="connsiteY0" fmla="*/ 0 h 4076082"/>
                <a:gd name="connsiteX1" fmla="*/ 1910865 w 1910866"/>
                <a:gd name="connsiteY1" fmla="*/ 656781 h 4076082"/>
                <a:gd name="connsiteX2" fmla="*/ 1910866 w 1910866"/>
                <a:gd name="connsiteY2" fmla="*/ 3307783 h 4076082"/>
                <a:gd name="connsiteX3" fmla="*/ 1646795 w 1910866"/>
                <a:gd name="connsiteY3" fmla="*/ 4076082 h 4076082"/>
              </a:gdLst>
              <a:ahLst/>
              <a:cxnLst>
                <a:cxn ang="0">
                  <a:pos x="connsiteX0" y="connsiteY0"/>
                </a:cxn>
                <a:cxn ang="0">
                  <a:pos x="connsiteX1" y="connsiteY1"/>
                </a:cxn>
                <a:cxn ang="0">
                  <a:pos x="connsiteX2" y="connsiteY2"/>
                </a:cxn>
                <a:cxn ang="0">
                  <a:pos x="connsiteX3" y="connsiteY3"/>
                </a:cxn>
              </a:cxnLst>
              <a:rect l="l" t="t" r="r" b="b"/>
              <a:pathLst>
                <a:path w="1910866" h="4076082">
                  <a:moveTo>
                    <a:pt x="0" y="0"/>
                  </a:moveTo>
                  <a:lnTo>
                    <a:pt x="1910865" y="656781"/>
                  </a:lnTo>
                  <a:lnTo>
                    <a:pt x="1910866" y="3307783"/>
                  </a:lnTo>
                  <a:lnTo>
                    <a:pt x="1646795" y="4076082"/>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Shape 29">
              <a:extLst>
                <a:ext uri="{FF2B5EF4-FFF2-40B4-BE49-F238E27FC236}">
                  <a16:creationId xmlns:a16="http://schemas.microsoft.com/office/drawing/2014/main" id="{FB2FC9FA-5989-4D08-93E2-36D3292D995D}"/>
                </a:ext>
              </a:extLst>
            </p:cNvPr>
            <p:cNvSpPr/>
            <p:nvPr userDrawn="1"/>
          </p:nvSpPr>
          <p:spPr bwMode="auto">
            <a:xfrm rot="20461902">
              <a:off x="10278669" y="-461824"/>
              <a:ext cx="2273616" cy="3399937"/>
            </a:xfrm>
            <a:custGeom>
              <a:avLst/>
              <a:gdLst>
                <a:gd name="connsiteX0" fmla="*/ 0 w 2273616"/>
                <a:gd name="connsiteY0" fmla="*/ 0 h 3399937"/>
                <a:gd name="connsiteX1" fmla="*/ 2273616 w 2273616"/>
                <a:gd name="connsiteY1" fmla="*/ 781462 h 3399937"/>
                <a:gd name="connsiteX2" fmla="*/ 1373623 w 2273616"/>
                <a:gd name="connsiteY2" fmla="*/ 3399937 h 3399937"/>
              </a:gdLst>
              <a:ahLst/>
              <a:cxnLst>
                <a:cxn ang="0">
                  <a:pos x="connsiteX0" y="connsiteY0"/>
                </a:cxn>
                <a:cxn ang="0">
                  <a:pos x="connsiteX1" y="connsiteY1"/>
                </a:cxn>
                <a:cxn ang="0">
                  <a:pos x="connsiteX2" y="connsiteY2"/>
                </a:cxn>
              </a:cxnLst>
              <a:rect l="l" t="t" r="r" b="b"/>
              <a:pathLst>
                <a:path w="2273616" h="3399937">
                  <a:moveTo>
                    <a:pt x="0" y="0"/>
                  </a:moveTo>
                  <a:lnTo>
                    <a:pt x="2273616" y="781462"/>
                  </a:lnTo>
                  <a:lnTo>
                    <a:pt x="1373623" y="339993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AD95BEFC-E64D-4AD1-ABCD-9531E7046E03}"/>
                </a:ext>
              </a:extLst>
            </p:cNvPr>
            <p:cNvCxnSpPr/>
            <p:nvPr userDrawn="1"/>
          </p:nvCxnSpPr>
          <p:spPr>
            <a:xfrm rot="20461902">
              <a:off x="8889914" y="-332613"/>
              <a:ext cx="1270000" cy="3131595"/>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C3C2F-4B44-41F5-9FCC-4AADA8697B78}"/>
                </a:ext>
              </a:extLst>
            </p:cNvPr>
            <p:cNvCxnSpPr/>
            <p:nvPr userDrawn="1"/>
          </p:nvCxnSpPr>
          <p:spPr>
            <a:xfrm rot="20461902">
              <a:off x="10700710" y="1460677"/>
              <a:ext cx="1270000" cy="3131595"/>
            </a:xfrm>
            <a:prstGeom prst="line">
              <a:avLst/>
            </a:prstGeom>
            <a:ln w="12700" cap="rnd">
              <a:solidFill>
                <a:srgbClr val="EAEAE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DD12CD-9CC5-4326-9547-060AF0620440}"/>
                </a:ext>
              </a:extLst>
            </p:cNvPr>
            <p:cNvCxnSpPr>
              <a:cxnSpLocks/>
            </p:cNvCxnSpPr>
            <p:nvPr userDrawn="1"/>
          </p:nvCxnSpPr>
          <p:spPr>
            <a:xfrm rot="20461902">
              <a:off x="9098843" y="-1044781"/>
              <a:ext cx="807717" cy="2014296"/>
            </a:xfrm>
            <a:prstGeom prst="line">
              <a:avLst/>
            </a:prstGeom>
            <a:ln w="12700" cap="rnd">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A picture containing drawing&#10;&#10;Description automatically generated">
            <a:extLst>
              <a:ext uri="{FF2B5EF4-FFF2-40B4-BE49-F238E27FC236}">
                <a16:creationId xmlns:a16="http://schemas.microsoft.com/office/drawing/2014/main" id="{E6B07396-3169-457E-A2F3-6468D83354F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Tree>
    <p:extLst>
      <p:ext uri="{BB962C8B-B14F-4D97-AF65-F5344CB8AC3E}">
        <p14:creationId xmlns:p14="http://schemas.microsoft.com/office/powerpoint/2010/main" val="1244918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13" name="Picture 12" descr="Microsoft Power Platform logo">
            <a:extLst>
              <a:ext uri="{FF2B5EF4-FFF2-40B4-BE49-F238E27FC236}">
                <a16:creationId xmlns:a16="http://schemas.microsoft.com/office/drawing/2014/main" id="{E6B07396-3169-457E-A2F3-6468D83354F3}"/>
              </a:ext>
              <a:ext uri="{C183D7F6-B498-43B3-948B-1728B52AA6E4}">
                <adec:decorative xmlns:adec="http://schemas.microsoft.com/office/drawing/2017/decorative" val="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400" strike="noStrike" spc="-49" baseline="0">
                <a:solidFill>
                  <a:srgbClr val="191919"/>
                </a:soli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677108"/>
          </a:xfrm>
        </p:spPr>
        <p:txBody>
          <a:bodyPr/>
          <a:lstStyle>
            <a:lvl1pPr>
              <a:defRPr sz="1600">
                <a:solidFill>
                  <a:schemeClr val="tx1"/>
                </a:solidFill>
              </a:defRPr>
            </a:lvl1pPr>
            <a:lvl2pPr>
              <a:defRPr sz="1600">
                <a:solidFill>
                  <a:schemeClr val="tx1"/>
                </a:solidFill>
              </a:defRPr>
            </a:lvl2pPr>
            <a:lvl3pPr>
              <a:defRPr sz="1372"/>
            </a:lvl3pPr>
            <a:lvl4pPr>
              <a:defRPr sz="1372"/>
            </a:lvl4pPr>
            <a:lvl5pPr>
              <a:defRPr sz="1029"/>
            </a:lvl5pPr>
          </a:lstStyle>
          <a:p>
            <a:pPr lvl="0"/>
            <a:r>
              <a:rPr lang="en-US"/>
              <a:t>Author name</a:t>
            </a:r>
          </a:p>
          <a:p>
            <a:pPr lvl="1"/>
            <a:r>
              <a:rPr lang="en-US"/>
              <a:t>Date</a:t>
            </a:r>
          </a:p>
        </p:txBody>
      </p:sp>
      <p:grpSp>
        <p:nvGrpSpPr>
          <p:cNvPr id="2" name="Group 1">
            <a:extLst>
              <a:ext uri="{FF2B5EF4-FFF2-40B4-BE49-F238E27FC236}">
                <a16:creationId xmlns:a16="http://schemas.microsoft.com/office/drawing/2014/main" id="{04628F04-DDA8-4CF8-8D4C-CA07214B9151}"/>
              </a:ext>
              <a:ext uri="{C183D7F6-B498-43B3-948B-1728B52AA6E4}">
                <adec:decorative xmlns:adec="http://schemas.microsoft.com/office/drawing/2017/decorative" val="1"/>
              </a:ext>
            </a:extLst>
          </p:cNvPr>
          <p:cNvGrpSpPr/>
          <p:nvPr userDrawn="1"/>
        </p:nvGrpSpPr>
        <p:grpSpPr>
          <a:xfrm>
            <a:off x="8889914" y="-1044781"/>
            <a:ext cx="3662371" cy="5637053"/>
            <a:chOff x="8889914" y="-1044781"/>
            <a:chExt cx="3662371" cy="5637053"/>
          </a:xfrm>
        </p:grpSpPr>
        <p:sp>
          <p:nvSpPr>
            <p:cNvPr id="36" name="Freeform: Shape 35">
              <a:extLst>
                <a:ext uri="{FF2B5EF4-FFF2-40B4-BE49-F238E27FC236}">
                  <a16:creationId xmlns:a16="http://schemas.microsoft.com/office/drawing/2014/main" id="{76C636F5-F9F7-4D1E-9B8C-516E41CE6167}"/>
                </a:ext>
                <a:ext uri="{C183D7F6-B498-43B3-948B-1728B52AA6E4}">
                  <adec:decorative xmlns:adec="http://schemas.microsoft.com/office/drawing/2017/decorative" val="1"/>
                </a:ext>
              </a:extLst>
            </p:cNvPr>
            <p:cNvSpPr/>
            <p:nvPr userDrawn="1"/>
          </p:nvSpPr>
          <p:spPr bwMode="auto">
            <a:xfrm rot="20461902">
              <a:off x="9594085" y="-499963"/>
              <a:ext cx="2298498" cy="4655741"/>
            </a:xfrm>
            <a:custGeom>
              <a:avLst/>
              <a:gdLst>
                <a:gd name="connsiteX0" fmla="*/ 0 w 2298498"/>
                <a:gd name="connsiteY0" fmla="*/ 0 h 4655741"/>
                <a:gd name="connsiteX1" fmla="*/ 2298498 w 2298498"/>
                <a:gd name="connsiteY1" fmla="*/ 790014 h 4655741"/>
                <a:gd name="connsiteX2" fmla="*/ 2298498 w 2298498"/>
                <a:gd name="connsiteY2" fmla="*/ 3441017 h 4655741"/>
                <a:gd name="connsiteX3" fmla="*/ 1880986 w 2298498"/>
                <a:gd name="connsiteY3" fmla="*/ 4655741 h 4655741"/>
              </a:gdLst>
              <a:ahLst/>
              <a:cxnLst>
                <a:cxn ang="0">
                  <a:pos x="connsiteX0" y="connsiteY0"/>
                </a:cxn>
                <a:cxn ang="0">
                  <a:pos x="connsiteX1" y="connsiteY1"/>
                </a:cxn>
                <a:cxn ang="0">
                  <a:pos x="connsiteX2" y="connsiteY2"/>
                </a:cxn>
                <a:cxn ang="0">
                  <a:pos x="connsiteX3" y="connsiteY3"/>
                </a:cxn>
              </a:cxnLst>
              <a:rect l="l" t="t" r="r" b="b"/>
              <a:pathLst>
                <a:path w="2298498" h="4655741">
                  <a:moveTo>
                    <a:pt x="0" y="0"/>
                  </a:moveTo>
                  <a:lnTo>
                    <a:pt x="2298498" y="790014"/>
                  </a:lnTo>
                  <a:lnTo>
                    <a:pt x="2298498" y="3441017"/>
                  </a:lnTo>
                  <a:lnTo>
                    <a:pt x="1880986" y="4655741"/>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AF47FB09-F6C3-426C-9C5C-0D3576A039D0}"/>
                </a:ext>
                <a:ext uri="{C183D7F6-B498-43B3-948B-1728B52AA6E4}">
                  <adec:decorative xmlns:adec="http://schemas.microsoft.com/office/drawing/2017/decorative" val="1"/>
                </a:ext>
              </a:extLst>
            </p:cNvPr>
            <p:cNvSpPr/>
            <p:nvPr userDrawn="1"/>
          </p:nvSpPr>
          <p:spPr bwMode="auto">
            <a:xfrm rot="20461902">
              <a:off x="9819547" y="-445543"/>
              <a:ext cx="2030582" cy="4255100"/>
            </a:xfrm>
            <a:custGeom>
              <a:avLst/>
              <a:gdLst>
                <a:gd name="connsiteX0" fmla="*/ 0 w 2030582"/>
                <a:gd name="connsiteY0" fmla="*/ 0 h 4255100"/>
                <a:gd name="connsiteX1" fmla="*/ 2030582 w 2030582"/>
                <a:gd name="connsiteY1" fmla="*/ 697928 h 4255100"/>
                <a:gd name="connsiteX2" fmla="*/ 2030582 w 2030582"/>
                <a:gd name="connsiteY2" fmla="*/ 3348926 h 4255100"/>
                <a:gd name="connsiteX3" fmla="*/ 1719122 w 2030582"/>
                <a:gd name="connsiteY3" fmla="*/ 4255100 h 4255100"/>
              </a:gdLst>
              <a:ahLst/>
              <a:cxnLst>
                <a:cxn ang="0">
                  <a:pos x="connsiteX0" y="connsiteY0"/>
                </a:cxn>
                <a:cxn ang="0">
                  <a:pos x="connsiteX1" y="connsiteY1"/>
                </a:cxn>
                <a:cxn ang="0">
                  <a:pos x="connsiteX2" y="connsiteY2"/>
                </a:cxn>
                <a:cxn ang="0">
                  <a:pos x="connsiteX3" y="connsiteY3"/>
                </a:cxn>
              </a:cxnLst>
              <a:rect l="l" t="t" r="r" b="b"/>
              <a:pathLst>
                <a:path w="2030582" h="4255100">
                  <a:moveTo>
                    <a:pt x="0" y="0"/>
                  </a:moveTo>
                  <a:lnTo>
                    <a:pt x="2030582" y="697928"/>
                  </a:lnTo>
                  <a:lnTo>
                    <a:pt x="2030582" y="3348926"/>
                  </a:lnTo>
                  <a:lnTo>
                    <a:pt x="1719122" y="4255100"/>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C5D64377-8FEB-40C2-B486-BAA69EA7ADE4}"/>
                </a:ext>
                <a:ext uri="{C183D7F6-B498-43B3-948B-1728B52AA6E4}">
                  <adec:decorative xmlns:adec="http://schemas.microsoft.com/office/drawing/2017/decorative" val="1"/>
                </a:ext>
              </a:extLst>
            </p:cNvPr>
            <p:cNvSpPr/>
            <p:nvPr userDrawn="1"/>
          </p:nvSpPr>
          <p:spPr bwMode="auto">
            <a:xfrm rot="20461902">
              <a:off x="9920291" y="-421227"/>
              <a:ext cx="1910866" cy="4076082"/>
            </a:xfrm>
            <a:custGeom>
              <a:avLst/>
              <a:gdLst>
                <a:gd name="connsiteX0" fmla="*/ 0 w 1910866"/>
                <a:gd name="connsiteY0" fmla="*/ 0 h 4076082"/>
                <a:gd name="connsiteX1" fmla="*/ 1910865 w 1910866"/>
                <a:gd name="connsiteY1" fmla="*/ 656781 h 4076082"/>
                <a:gd name="connsiteX2" fmla="*/ 1910866 w 1910866"/>
                <a:gd name="connsiteY2" fmla="*/ 3307783 h 4076082"/>
                <a:gd name="connsiteX3" fmla="*/ 1646795 w 1910866"/>
                <a:gd name="connsiteY3" fmla="*/ 4076082 h 4076082"/>
              </a:gdLst>
              <a:ahLst/>
              <a:cxnLst>
                <a:cxn ang="0">
                  <a:pos x="connsiteX0" y="connsiteY0"/>
                </a:cxn>
                <a:cxn ang="0">
                  <a:pos x="connsiteX1" y="connsiteY1"/>
                </a:cxn>
                <a:cxn ang="0">
                  <a:pos x="connsiteX2" y="connsiteY2"/>
                </a:cxn>
                <a:cxn ang="0">
                  <a:pos x="connsiteX3" y="connsiteY3"/>
                </a:cxn>
              </a:cxnLst>
              <a:rect l="l" t="t" r="r" b="b"/>
              <a:pathLst>
                <a:path w="1910866" h="4076082">
                  <a:moveTo>
                    <a:pt x="0" y="0"/>
                  </a:moveTo>
                  <a:lnTo>
                    <a:pt x="1910865" y="656781"/>
                  </a:lnTo>
                  <a:lnTo>
                    <a:pt x="1910866" y="3307783"/>
                  </a:lnTo>
                  <a:lnTo>
                    <a:pt x="1646795" y="4076082"/>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Shape 29">
              <a:extLst>
                <a:ext uri="{FF2B5EF4-FFF2-40B4-BE49-F238E27FC236}">
                  <a16:creationId xmlns:a16="http://schemas.microsoft.com/office/drawing/2014/main" id="{FB2FC9FA-5989-4D08-93E2-36D3292D995D}"/>
                </a:ext>
                <a:ext uri="{C183D7F6-B498-43B3-948B-1728B52AA6E4}">
                  <adec:decorative xmlns:adec="http://schemas.microsoft.com/office/drawing/2017/decorative" val="1"/>
                </a:ext>
              </a:extLst>
            </p:cNvPr>
            <p:cNvSpPr/>
            <p:nvPr userDrawn="1"/>
          </p:nvSpPr>
          <p:spPr bwMode="auto">
            <a:xfrm rot="20461902">
              <a:off x="10278669" y="-461824"/>
              <a:ext cx="2273616" cy="3399937"/>
            </a:xfrm>
            <a:custGeom>
              <a:avLst/>
              <a:gdLst>
                <a:gd name="connsiteX0" fmla="*/ 0 w 2273616"/>
                <a:gd name="connsiteY0" fmla="*/ 0 h 3399937"/>
                <a:gd name="connsiteX1" fmla="*/ 2273616 w 2273616"/>
                <a:gd name="connsiteY1" fmla="*/ 781462 h 3399937"/>
                <a:gd name="connsiteX2" fmla="*/ 1373623 w 2273616"/>
                <a:gd name="connsiteY2" fmla="*/ 3399937 h 3399937"/>
              </a:gdLst>
              <a:ahLst/>
              <a:cxnLst>
                <a:cxn ang="0">
                  <a:pos x="connsiteX0" y="connsiteY0"/>
                </a:cxn>
                <a:cxn ang="0">
                  <a:pos x="connsiteX1" y="connsiteY1"/>
                </a:cxn>
                <a:cxn ang="0">
                  <a:pos x="connsiteX2" y="connsiteY2"/>
                </a:cxn>
              </a:cxnLst>
              <a:rect l="l" t="t" r="r" b="b"/>
              <a:pathLst>
                <a:path w="2273616" h="3399937">
                  <a:moveTo>
                    <a:pt x="0" y="0"/>
                  </a:moveTo>
                  <a:lnTo>
                    <a:pt x="2273616" y="781462"/>
                  </a:lnTo>
                  <a:lnTo>
                    <a:pt x="1373623" y="339993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AD95BEFC-E64D-4AD1-ABCD-9531E7046E03}"/>
                </a:ext>
                <a:ext uri="{C183D7F6-B498-43B3-948B-1728B52AA6E4}">
                  <adec:decorative xmlns:adec="http://schemas.microsoft.com/office/drawing/2017/decorative" val="1"/>
                </a:ext>
              </a:extLst>
            </p:cNvPr>
            <p:cNvCxnSpPr/>
            <p:nvPr userDrawn="1"/>
          </p:nvCxnSpPr>
          <p:spPr>
            <a:xfrm rot="20461902">
              <a:off x="8889914" y="-332613"/>
              <a:ext cx="1270000" cy="3131595"/>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C3C2F-4B44-41F5-9FCC-4AADA8697B78}"/>
                </a:ext>
                <a:ext uri="{C183D7F6-B498-43B3-948B-1728B52AA6E4}">
                  <adec:decorative xmlns:adec="http://schemas.microsoft.com/office/drawing/2017/decorative" val="1"/>
                </a:ext>
              </a:extLst>
            </p:cNvPr>
            <p:cNvCxnSpPr/>
            <p:nvPr userDrawn="1"/>
          </p:nvCxnSpPr>
          <p:spPr>
            <a:xfrm rot="20461902">
              <a:off x="10700710" y="1460677"/>
              <a:ext cx="1270000" cy="3131595"/>
            </a:xfrm>
            <a:prstGeom prst="line">
              <a:avLst/>
            </a:prstGeom>
            <a:ln w="12700" cap="rnd">
              <a:solidFill>
                <a:srgbClr val="EAEAE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DD12CD-9CC5-4326-9547-060AF0620440}"/>
                </a:ext>
                <a:ext uri="{C183D7F6-B498-43B3-948B-1728B52AA6E4}">
                  <adec:decorative xmlns:adec="http://schemas.microsoft.com/office/drawing/2017/decorative" val="1"/>
                </a:ext>
              </a:extLst>
            </p:cNvPr>
            <p:cNvCxnSpPr>
              <a:cxnSpLocks/>
            </p:cNvCxnSpPr>
            <p:nvPr userDrawn="1"/>
          </p:nvCxnSpPr>
          <p:spPr>
            <a:xfrm rot="20461902">
              <a:off x="9098843" y="-1044781"/>
              <a:ext cx="807717" cy="2014296"/>
            </a:xfrm>
            <a:prstGeom prst="line">
              <a:avLst/>
            </a:prstGeom>
            <a:ln w="12700" cap="rnd">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4918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pic>
        <p:nvPicPr>
          <p:cNvPr id="4" name="MS logo white - EMF">
            <a:extLst>
              <a:ext uri="{FF2B5EF4-FFF2-40B4-BE49-F238E27FC236}">
                <a16:creationId xmlns:a16="http://schemas.microsoft.com/office/drawing/2014/main" id="{39B9BB4A-B833-48C4-9295-E0443F6AF02A}"/>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31320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title 2">
    <p:bg>
      <p:bgPr>
        <a:solidFill>
          <a:schemeClr val="tx1"/>
        </a:solidFill>
        <a:effectLst/>
      </p:bgPr>
    </p:bg>
    <p:spTree>
      <p:nvGrpSpPr>
        <p:cNvPr id="1" name=""/>
        <p:cNvGrpSpPr/>
        <p:nvPr/>
      </p:nvGrpSpPr>
      <p:grpSpPr>
        <a:xfrm>
          <a:off x="0" y="0"/>
          <a:ext cx="0" cy="0"/>
          <a:chOff x="0" y="0"/>
          <a:chExt cx="0" cy="0"/>
        </a:xfrm>
      </p:grpSpPr>
      <p:sp>
        <p:nvSpPr>
          <p:cNvPr id="22" name="Parallelogram 21">
            <a:extLst>
              <a:ext uri="{FF2B5EF4-FFF2-40B4-BE49-F238E27FC236}">
                <a16:creationId xmlns:a16="http://schemas.microsoft.com/office/drawing/2014/main" id="{857349A5-0A4B-4644-B182-54AD101FD323}"/>
              </a:ext>
            </a:extLst>
          </p:cNvPr>
          <p:cNvSpPr/>
          <p:nvPr userDrawn="1"/>
        </p:nvSpPr>
        <p:spPr bwMode="auto">
          <a:xfrm rot="20693024" flipH="1">
            <a:off x="6914400" y="636124"/>
            <a:ext cx="2870200" cy="4495800"/>
          </a:xfrm>
          <a:prstGeom prst="parallelogram">
            <a:avLst>
              <a:gd name="adj" fmla="val 68620"/>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76C28B3E-A96A-4C6B-9D1F-0328A25C2FC3}"/>
              </a:ext>
            </a:extLst>
          </p:cNvPr>
          <p:cNvSpPr/>
          <p:nvPr userDrawn="1"/>
        </p:nvSpPr>
        <p:spPr bwMode="auto">
          <a:xfrm>
            <a:off x="0" y="3"/>
            <a:ext cx="11258804" cy="6857998"/>
          </a:xfrm>
          <a:custGeom>
            <a:avLst/>
            <a:gdLst>
              <a:gd name="connsiteX0" fmla="*/ 0 w 11258804"/>
              <a:gd name="connsiteY0" fmla="*/ 0 h 6857998"/>
              <a:gd name="connsiteX1" fmla="*/ 5813327 w 11258804"/>
              <a:gd name="connsiteY1" fmla="*/ 0 h 6857998"/>
              <a:gd name="connsiteX2" fmla="*/ 11258804 w 11258804"/>
              <a:gd name="connsiteY2" fmla="*/ 6857998 h 6857998"/>
              <a:gd name="connsiteX3" fmla="*/ 0 w 11258804"/>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1258804" h="6857998">
                <a:moveTo>
                  <a:pt x="0" y="0"/>
                </a:moveTo>
                <a:lnTo>
                  <a:pt x="5813327" y="0"/>
                </a:lnTo>
                <a:lnTo>
                  <a:pt x="11258804" y="6857998"/>
                </a:lnTo>
                <a:lnTo>
                  <a:pt x="0" y="6857998"/>
                </a:lnTo>
                <a:close/>
              </a:path>
            </a:pathLst>
          </a:cu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Parallelogram 20">
            <a:extLst>
              <a:ext uri="{FF2B5EF4-FFF2-40B4-BE49-F238E27FC236}">
                <a16:creationId xmlns:a16="http://schemas.microsoft.com/office/drawing/2014/main" id="{4AEB5DC5-93BC-4D81-A88B-A0BF890057AB}"/>
              </a:ext>
            </a:extLst>
          </p:cNvPr>
          <p:cNvSpPr/>
          <p:nvPr userDrawn="1"/>
        </p:nvSpPr>
        <p:spPr bwMode="auto">
          <a:xfrm rot="20781083" flipH="1">
            <a:off x="7318935" y="1133136"/>
            <a:ext cx="3848100" cy="4495800"/>
          </a:xfrm>
          <a:prstGeom prst="parallelogram">
            <a:avLst>
              <a:gd name="adj" fmla="val 52778"/>
            </a:avLst>
          </a:pr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Parallelogram 23">
            <a:extLst>
              <a:ext uri="{FF2B5EF4-FFF2-40B4-BE49-F238E27FC236}">
                <a16:creationId xmlns:a16="http://schemas.microsoft.com/office/drawing/2014/main" id="{79625123-FD9E-43A7-8E3A-697C3FD1ED44}"/>
              </a:ext>
            </a:extLst>
          </p:cNvPr>
          <p:cNvSpPr/>
          <p:nvPr userDrawn="1"/>
        </p:nvSpPr>
        <p:spPr bwMode="auto">
          <a:xfrm rot="20693024" flipH="1">
            <a:off x="7688515" y="996005"/>
            <a:ext cx="2013073" cy="4495800"/>
          </a:xfrm>
          <a:prstGeom prst="parallelogram">
            <a:avLst>
              <a:gd name="adj" fmla="val 97230"/>
            </a:avLst>
          </a:pr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35"/>
          <p:cNvSpPr>
            <a:spLocks noGrp="1"/>
          </p:cNvSpPr>
          <p:nvPr userDrawn="1">
            <p:ph type="title" hasCustomPrompt="1"/>
          </p:nvPr>
        </p:nvSpPr>
        <p:spPr>
          <a:xfrm>
            <a:off x="455994" y="1903187"/>
            <a:ext cx="7454643" cy="1045028"/>
          </a:xfrm>
          <a:noFill/>
        </p:spPr>
        <p:txBody>
          <a:bodyPr vert="horz" wrap="square" lIns="0" tIns="0" rIns="0" bIns="0" rtlCol="0" anchor="b" anchorCtr="0">
            <a:noAutofit/>
          </a:bodyPr>
          <a:lstStyle>
            <a:lvl1pPr>
              <a:defRPr lang="en-US" sz="5400" spc="-49" baseline="0" dirty="0">
                <a:solidFill>
                  <a:schemeClr val="tx1"/>
                </a:solidFill>
              </a:defRPr>
            </a:lvl1pPr>
          </a:lstStyle>
          <a:p>
            <a:pPr marL="0" lvl="0">
              <a:lnSpc>
                <a:spcPts val="5490"/>
              </a:lnSpc>
            </a:pPr>
            <a:r>
              <a:rPr lang="en-US"/>
              <a:t>Section title</a:t>
            </a:r>
          </a:p>
        </p:txBody>
      </p:sp>
      <p:sp>
        <p:nvSpPr>
          <p:cNvPr id="10" name="Text Placeholder 9">
            <a:extLst>
              <a:ext uri="{FF2B5EF4-FFF2-40B4-BE49-F238E27FC236}">
                <a16:creationId xmlns:a16="http://schemas.microsoft.com/office/drawing/2014/main" id="{350DC254-6875-4D67-A047-52E8F146FA57}"/>
              </a:ext>
            </a:extLst>
          </p:cNvPr>
          <p:cNvSpPr>
            <a:spLocks noGrp="1"/>
          </p:cNvSpPr>
          <p:nvPr userDrawn="1">
            <p:ph type="body" sz="quarter" idx="10"/>
          </p:nvPr>
        </p:nvSpPr>
        <p:spPr>
          <a:xfrm>
            <a:off x="455994" y="2948216"/>
            <a:ext cx="7454643" cy="923330"/>
          </a:xfrm>
        </p:spPr>
        <p:txBody>
          <a:bodyPr/>
          <a:lstStyle>
            <a:lvl1pPr>
              <a:defRPr sz="2400">
                <a:solidFill>
                  <a:schemeClr val="tx1"/>
                </a:solidFill>
                <a:latin typeface="+mn-lt"/>
              </a:defRPr>
            </a:lvl1pPr>
            <a:lvl2pPr>
              <a:defRPr sz="2400">
                <a:solidFill>
                  <a:schemeClr val="tx1"/>
                </a:solidFill>
                <a:latin typeface="+mn-lt"/>
              </a:defRPr>
            </a:lvl2pPr>
            <a:lvl3pPr>
              <a:defRPr sz="2400">
                <a:solidFill>
                  <a:schemeClr val="tx1"/>
                </a:solidFill>
                <a:latin typeface="+mn-lt"/>
              </a:defRPr>
            </a:lvl3pPr>
            <a:lvl4pPr>
              <a:defRPr sz="2400">
                <a:solidFill>
                  <a:schemeClr val="tx1"/>
                </a:solidFill>
                <a:latin typeface="+mn-lt"/>
              </a:defRPr>
            </a:lvl4pPr>
            <a:lvl5pPr>
              <a:defRPr sz="2400">
                <a:solidFill>
                  <a:schemeClr val="tx1"/>
                </a:solidFill>
                <a:latin typeface="+mn-lt"/>
              </a:defRPr>
            </a:lvl5pPr>
          </a:lstStyle>
          <a:p>
            <a:pPr lvl="0"/>
            <a:r>
              <a:rPr lang="en-US"/>
              <a:t>Click to edit Master text styles</a:t>
            </a:r>
          </a:p>
          <a:p>
            <a:pPr lvl="1"/>
            <a:endParaRPr lang="en-IN"/>
          </a:p>
        </p:txBody>
      </p:sp>
      <p:grpSp>
        <p:nvGrpSpPr>
          <p:cNvPr id="11" name="Group 10">
            <a:extLst>
              <a:ext uri="{FF2B5EF4-FFF2-40B4-BE49-F238E27FC236}">
                <a16:creationId xmlns:a16="http://schemas.microsoft.com/office/drawing/2014/main" id="{0F12E994-2A54-434E-8541-F5A40FC47E1B}"/>
              </a:ext>
            </a:extLst>
          </p:cNvPr>
          <p:cNvGrpSpPr/>
          <p:nvPr userDrawn="1"/>
        </p:nvGrpSpPr>
        <p:grpSpPr>
          <a:xfrm>
            <a:off x="436266" y="439739"/>
            <a:ext cx="2997420" cy="302132"/>
            <a:chOff x="436266" y="439739"/>
            <a:chExt cx="2997420" cy="302132"/>
          </a:xfrm>
        </p:grpSpPr>
        <p:pic>
          <p:nvPicPr>
            <p:cNvPr id="12" name="Picture 11" descr="A picture containing drawing&#10;&#10;Description automatically generated">
              <a:extLst>
                <a:ext uri="{FF2B5EF4-FFF2-40B4-BE49-F238E27FC236}">
                  <a16:creationId xmlns:a16="http://schemas.microsoft.com/office/drawing/2014/main" id="{4676D26A-0F15-4269-9714-5F54F9A34D81}"/>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l="16901" t="32249" r="7881" b="32249"/>
            <a:stretch/>
          </p:blipFill>
          <p:spPr>
            <a:xfrm>
              <a:off x="757238" y="439739"/>
              <a:ext cx="2676448" cy="30213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C7BB646-8513-4330-8055-3E3076530F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83098" b="32249"/>
            <a:stretch/>
          </p:blipFill>
          <p:spPr>
            <a:xfrm>
              <a:off x="436266" y="439739"/>
              <a:ext cx="320972" cy="302132"/>
            </a:xfrm>
            <a:prstGeom prst="rect">
              <a:avLst/>
            </a:prstGeom>
          </p:spPr>
        </p:pic>
      </p:grpSp>
      <p:sp>
        <p:nvSpPr>
          <p:cNvPr id="14" name="Footer Placeholder 1">
            <a:extLst>
              <a:ext uri="{FF2B5EF4-FFF2-40B4-BE49-F238E27FC236}">
                <a16:creationId xmlns:a16="http://schemas.microsoft.com/office/drawing/2014/main" id="{6F4CFAC4-9A5A-4190-9A24-E2B7B7518E89}"/>
              </a:ext>
            </a:extLst>
          </p:cNvPr>
          <p:cNvSpPr txBox="1">
            <a:spLocks/>
          </p:cNvSpPr>
          <p:nvPr userDrawn="1"/>
        </p:nvSpPr>
        <p:spPr>
          <a:xfrm>
            <a:off x="-340711" y="6655059"/>
            <a:ext cx="11187138" cy="118296"/>
          </a:xfrm>
          <a:prstGeom prst="rect">
            <a:avLst/>
          </a:prstGeom>
        </p:spPr>
        <p:txBody>
          <a:bodyPr vert="horz" lIns="0" tIns="45720" rIns="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tx1"/>
                </a:solidFill>
              </a:rPr>
              <a:t>								                      Microsoft Power Virtual Agents</a:t>
            </a:r>
          </a:p>
        </p:txBody>
      </p:sp>
    </p:spTree>
    <p:extLst>
      <p:ext uri="{BB962C8B-B14F-4D97-AF65-F5344CB8AC3E}">
        <p14:creationId xmlns:p14="http://schemas.microsoft.com/office/powerpoint/2010/main" val="3814035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MS logo white - EMF">
            <a:extLst>
              <a:ext uri="{FF2B5EF4-FFF2-40B4-BE49-F238E27FC236}">
                <a16:creationId xmlns:a16="http://schemas.microsoft.com/office/drawing/2014/main" id="{0B1CFF7D-8287-4938-B8AE-8FB993F63A11}"/>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590972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52" name="Freeform: Shape 51">
            <a:extLst>
              <a:ext uri="{FF2B5EF4-FFF2-40B4-BE49-F238E27FC236}">
                <a16:creationId xmlns:a16="http://schemas.microsoft.com/office/drawing/2014/main" id="{A62A89DE-27AA-4053-9742-A988EB871AFE}"/>
              </a:ext>
            </a:extLst>
          </p:cNvPr>
          <p:cNvSpPr/>
          <p:nvPr userDrawn="1"/>
        </p:nvSpPr>
        <p:spPr bwMode="auto">
          <a:xfrm>
            <a:off x="0" y="1730978"/>
            <a:ext cx="10390502" cy="5127023"/>
          </a:xfrm>
          <a:custGeom>
            <a:avLst/>
            <a:gdLst>
              <a:gd name="connsiteX0" fmla="*/ 0 w 10390502"/>
              <a:gd name="connsiteY0" fmla="*/ 0 h 5127023"/>
              <a:gd name="connsiteX1" fmla="*/ 6319476 w 10390502"/>
              <a:gd name="connsiteY1" fmla="*/ 0 h 5127023"/>
              <a:gd name="connsiteX2" fmla="*/ 10390502 w 10390502"/>
              <a:gd name="connsiteY2" fmla="*/ 5127023 h 5127023"/>
              <a:gd name="connsiteX3" fmla="*/ 0 w 10390502"/>
              <a:gd name="connsiteY3" fmla="*/ 5127023 h 5127023"/>
            </a:gdLst>
            <a:ahLst/>
            <a:cxnLst>
              <a:cxn ang="0">
                <a:pos x="connsiteX0" y="connsiteY0"/>
              </a:cxn>
              <a:cxn ang="0">
                <a:pos x="connsiteX1" y="connsiteY1"/>
              </a:cxn>
              <a:cxn ang="0">
                <a:pos x="connsiteX2" y="connsiteY2"/>
              </a:cxn>
              <a:cxn ang="0">
                <a:pos x="connsiteX3" y="connsiteY3"/>
              </a:cxn>
            </a:cxnLst>
            <a:rect l="l" t="t" r="r" b="b"/>
            <a:pathLst>
              <a:path w="10390502" h="5127023">
                <a:moveTo>
                  <a:pt x="0" y="0"/>
                </a:moveTo>
                <a:lnTo>
                  <a:pt x="6319476" y="0"/>
                </a:lnTo>
                <a:lnTo>
                  <a:pt x="10390502" y="5127023"/>
                </a:lnTo>
                <a:lnTo>
                  <a:pt x="0" y="5127023"/>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2924777"/>
            <a:ext cx="6649655" cy="1473396"/>
          </a:xfrm>
          <a:noFill/>
        </p:spPr>
        <p:txBody>
          <a:bodyPr lIns="0" tIns="0" rIns="0" bIns="0" anchor="t" anchorCtr="0"/>
          <a:lstStyle>
            <a:lvl1pPr>
              <a:lnSpc>
                <a:spcPct val="100000"/>
              </a:lnSpc>
              <a:spcAft>
                <a:spcPts val="1274"/>
              </a:spcAft>
              <a:defRPr sz="5400" spc="-49" baseline="0">
                <a:solidFill>
                  <a:srgbClr val="0B556A"/>
                </a:solidFill>
              </a:defRPr>
            </a:lvl1pPr>
          </a:lstStyle>
          <a:p>
            <a:r>
              <a:rPr lang="en-US"/>
              <a:t>Thank you.</a:t>
            </a:r>
          </a:p>
        </p:txBody>
      </p:sp>
      <p:sp>
        <p:nvSpPr>
          <p:cNvPr id="22" name="Freeform: Shape 21">
            <a:extLst>
              <a:ext uri="{FF2B5EF4-FFF2-40B4-BE49-F238E27FC236}">
                <a16:creationId xmlns:a16="http://schemas.microsoft.com/office/drawing/2014/main" id="{5EEBEC9D-74E8-4DDF-94FD-832163FEA1CD}"/>
              </a:ext>
            </a:extLst>
          </p:cNvPr>
          <p:cNvSpPr/>
          <p:nvPr userDrawn="1"/>
        </p:nvSpPr>
        <p:spPr bwMode="auto">
          <a:xfrm>
            <a:off x="1" y="0"/>
            <a:ext cx="10166761" cy="5127023"/>
          </a:xfrm>
          <a:custGeom>
            <a:avLst/>
            <a:gdLst>
              <a:gd name="connsiteX0" fmla="*/ 0 w 10166761"/>
              <a:gd name="connsiteY0" fmla="*/ 0 h 5127023"/>
              <a:gd name="connsiteX1" fmla="*/ 6095735 w 10166761"/>
              <a:gd name="connsiteY1" fmla="*/ 0 h 5127023"/>
              <a:gd name="connsiteX2" fmla="*/ 10166761 w 10166761"/>
              <a:gd name="connsiteY2" fmla="*/ 5127023 h 5127023"/>
              <a:gd name="connsiteX3" fmla="*/ 0 w 10166761"/>
              <a:gd name="connsiteY3" fmla="*/ 5127023 h 5127023"/>
            </a:gdLst>
            <a:ahLst/>
            <a:cxnLst>
              <a:cxn ang="0">
                <a:pos x="connsiteX0" y="connsiteY0"/>
              </a:cxn>
              <a:cxn ang="0">
                <a:pos x="connsiteX1" y="connsiteY1"/>
              </a:cxn>
              <a:cxn ang="0">
                <a:pos x="connsiteX2" y="connsiteY2"/>
              </a:cxn>
              <a:cxn ang="0">
                <a:pos x="connsiteX3" y="connsiteY3"/>
              </a:cxn>
            </a:cxnLst>
            <a:rect l="l" t="t" r="r" b="b"/>
            <a:pathLst>
              <a:path w="10166761" h="5127023">
                <a:moveTo>
                  <a:pt x="0" y="0"/>
                </a:moveTo>
                <a:lnTo>
                  <a:pt x="6095735" y="0"/>
                </a:lnTo>
                <a:lnTo>
                  <a:pt x="10166761" y="5127023"/>
                </a:lnTo>
                <a:lnTo>
                  <a:pt x="0" y="5127023"/>
                </a:lnTo>
                <a:close/>
              </a:path>
            </a:pathLst>
          </a:custGeom>
          <a:solidFill>
            <a:schemeClr val="bg1">
              <a:alpha val="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 name="Group 1">
            <a:extLst>
              <a:ext uri="{FF2B5EF4-FFF2-40B4-BE49-F238E27FC236}">
                <a16:creationId xmlns:a16="http://schemas.microsoft.com/office/drawing/2014/main" id="{1EB94D9F-5513-4483-8525-DEE96777D8F8}"/>
              </a:ext>
            </a:extLst>
          </p:cNvPr>
          <p:cNvGrpSpPr/>
          <p:nvPr userDrawn="1"/>
        </p:nvGrpSpPr>
        <p:grpSpPr>
          <a:xfrm>
            <a:off x="436266" y="439739"/>
            <a:ext cx="2997420" cy="302132"/>
            <a:chOff x="436266" y="439739"/>
            <a:chExt cx="2997420" cy="302132"/>
          </a:xfrm>
        </p:grpSpPr>
        <p:pic>
          <p:nvPicPr>
            <p:cNvPr id="16" name="Picture 15" descr="A picture containing drawing&#10;&#10;Description automatically generated">
              <a:extLst>
                <a:ext uri="{FF2B5EF4-FFF2-40B4-BE49-F238E27FC236}">
                  <a16:creationId xmlns:a16="http://schemas.microsoft.com/office/drawing/2014/main" id="{515FF12B-6BAF-4B9B-B0B9-69F8FA4B839E}"/>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l="16901" t="32249" r="7881" b="32249"/>
            <a:stretch/>
          </p:blipFill>
          <p:spPr>
            <a:xfrm>
              <a:off x="757238" y="439739"/>
              <a:ext cx="2676448" cy="302132"/>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87E7C30-1DE7-4895-9F2D-710BFB74B19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83098" b="32249"/>
            <a:stretch/>
          </p:blipFill>
          <p:spPr>
            <a:xfrm>
              <a:off x="436266" y="439739"/>
              <a:ext cx="320972" cy="302132"/>
            </a:xfrm>
            <a:prstGeom prst="rect">
              <a:avLst/>
            </a:prstGeom>
          </p:spPr>
        </p:pic>
      </p:grpSp>
      <p:sp>
        <p:nvSpPr>
          <p:cNvPr id="47" name="Freeform: Shape 46">
            <a:extLst>
              <a:ext uri="{FF2B5EF4-FFF2-40B4-BE49-F238E27FC236}">
                <a16:creationId xmlns:a16="http://schemas.microsoft.com/office/drawing/2014/main" id="{064FA8D8-25B7-490D-97EC-8E6F7A1141F9}"/>
              </a:ext>
            </a:extLst>
          </p:cNvPr>
          <p:cNvSpPr/>
          <p:nvPr userDrawn="1"/>
        </p:nvSpPr>
        <p:spPr bwMode="auto">
          <a:xfrm rot="20632719">
            <a:off x="9007751" y="-640131"/>
            <a:ext cx="3774884" cy="5901779"/>
          </a:xfrm>
          <a:custGeom>
            <a:avLst/>
            <a:gdLst>
              <a:gd name="connsiteX0" fmla="*/ 0 w 3774884"/>
              <a:gd name="connsiteY0" fmla="*/ 0 h 5901779"/>
              <a:gd name="connsiteX1" fmla="*/ 3774884 w 3774884"/>
              <a:gd name="connsiteY1" fmla="*/ 1091088 h 5901779"/>
              <a:gd name="connsiteX2" fmla="*/ 2384408 w 3774884"/>
              <a:gd name="connsiteY2" fmla="*/ 5901779 h 5901779"/>
            </a:gdLst>
            <a:ahLst/>
            <a:cxnLst>
              <a:cxn ang="0">
                <a:pos x="connsiteX0" y="connsiteY0"/>
              </a:cxn>
              <a:cxn ang="0">
                <a:pos x="connsiteX1" y="connsiteY1"/>
              </a:cxn>
              <a:cxn ang="0">
                <a:pos x="connsiteX2" y="connsiteY2"/>
              </a:cxn>
            </a:cxnLst>
            <a:rect l="l" t="t" r="r" b="b"/>
            <a:pathLst>
              <a:path w="3774884" h="5901779">
                <a:moveTo>
                  <a:pt x="0" y="0"/>
                </a:moveTo>
                <a:lnTo>
                  <a:pt x="3774884" y="1091088"/>
                </a:lnTo>
                <a:lnTo>
                  <a:pt x="2384408" y="590177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1D5C2830-747F-47FC-B4F2-8BF1A1310B1A}"/>
              </a:ext>
            </a:extLst>
          </p:cNvPr>
          <p:cNvSpPr/>
          <p:nvPr userDrawn="1"/>
        </p:nvSpPr>
        <p:spPr bwMode="auto">
          <a:xfrm rot="20632719">
            <a:off x="9299869" y="-581406"/>
            <a:ext cx="3428583" cy="5360361"/>
          </a:xfrm>
          <a:custGeom>
            <a:avLst/>
            <a:gdLst>
              <a:gd name="connsiteX0" fmla="*/ 0 w 3428583"/>
              <a:gd name="connsiteY0" fmla="*/ 0 h 5360361"/>
              <a:gd name="connsiteX1" fmla="*/ 3428583 w 3428583"/>
              <a:gd name="connsiteY1" fmla="*/ 990994 h 5360361"/>
              <a:gd name="connsiteX2" fmla="*/ 2165666 w 3428583"/>
              <a:gd name="connsiteY2" fmla="*/ 5360361 h 5360361"/>
            </a:gdLst>
            <a:ahLst/>
            <a:cxnLst>
              <a:cxn ang="0">
                <a:pos x="connsiteX0" y="connsiteY0"/>
              </a:cxn>
              <a:cxn ang="0">
                <a:pos x="connsiteX1" y="connsiteY1"/>
              </a:cxn>
              <a:cxn ang="0">
                <a:pos x="connsiteX2" y="connsiteY2"/>
              </a:cxn>
            </a:cxnLst>
            <a:rect l="l" t="t" r="r" b="b"/>
            <a:pathLst>
              <a:path w="3428583" h="5360361">
                <a:moveTo>
                  <a:pt x="0" y="0"/>
                </a:moveTo>
                <a:lnTo>
                  <a:pt x="3428583" y="990994"/>
                </a:lnTo>
                <a:lnTo>
                  <a:pt x="2165666" y="5360361"/>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72D117E6-4D7E-4E2D-A29F-C179F09A2CAF}"/>
              </a:ext>
            </a:extLst>
          </p:cNvPr>
          <p:cNvSpPr/>
          <p:nvPr userDrawn="1"/>
        </p:nvSpPr>
        <p:spPr bwMode="auto">
          <a:xfrm rot="20632719">
            <a:off x="9500504" y="-541072"/>
            <a:ext cx="3190733" cy="4988497"/>
          </a:xfrm>
          <a:custGeom>
            <a:avLst/>
            <a:gdLst>
              <a:gd name="connsiteX0" fmla="*/ 0 w 3190733"/>
              <a:gd name="connsiteY0" fmla="*/ 0 h 4988497"/>
              <a:gd name="connsiteX1" fmla="*/ 3190733 w 3190733"/>
              <a:gd name="connsiteY1" fmla="*/ 922246 h 4988497"/>
              <a:gd name="connsiteX2" fmla="*/ 2015428 w 3190733"/>
              <a:gd name="connsiteY2" fmla="*/ 4988497 h 4988497"/>
            </a:gdLst>
            <a:ahLst/>
            <a:cxnLst>
              <a:cxn ang="0">
                <a:pos x="connsiteX0" y="connsiteY0"/>
              </a:cxn>
              <a:cxn ang="0">
                <a:pos x="connsiteX1" y="connsiteY1"/>
              </a:cxn>
              <a:cxn ang="0">
                <a:pos x="connsiteX2" y="connsiteY2"/>
              </a:cxn>
            </a:cxnLst>
            <a:rect l="l" t="t" r="r" b="b"/>
            <a:pathLst>
              <a:path w="3190733" h="4988497">
                <a:moveTo>
                  <a:pt x="0" y="0"/>
                </a:moveTo>
                <a:lnTo>
                  <a:pt x="3190733" y="922246"/>
                </a:lnTo>
                <a:lnTo>
                  <a:pt x="2015428" y="4988497"/>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Shape 61">
            <a:extLst>
              <a:ext uri="{FF2B5EF4-FFF2-40B4-BE49-F238E27FC236}">
                <a16:creationId xmlns:a16="http://schemas.microsoft.com/office/drawing/2014/main" id="{55B3146F-2C2C-4B44-9A2E-0D3B8048B6E2}"/>
              </a:ext>
            </a:extLst>
          </p:cNvPr>
          <p:cNvSpPr/>
          <p:nvPr userDrawn="1"/>
        </p:nvSpPr>
        <p:spPr bwMode="auto">
          <a:xfrm rot="20796298" flipH="1">
            <a:off x="7534823" y="4334156"/>
            <a:ext cx="1913192" cy="2783310"/>
          </a:xfrm>
          <a:custGeom>
            <a:avLst/>
            <a:gdLst>
              <a:gd name="connsiteX0" fmla="*/ 1913192 w 1913192"/>
              <a:gd name="connsiteY0" fmla="*/ 0 h 2783310"/>
              <a:gd name="connsiteX1" fmla="*/ 1205106 w 1913192"/>
              <a:gd name="connsiteY1" fmla="*/ 168625 h 2783310"/>
              <a:gd name="connsiteX2" fmla="*/ 0 w 1913192"/>
              <a:gd name="connsiteY2" fmla="*/ 2783310 h 2783310"/>
              <a:gd name="connsiteX3" fmla="*/ 708088 w 1913192"/>
              <a:gd name="connsiteY3" fmla="*/ 2614684 h 2783310"/>
            </a:gdLst>
            <a:ahLst/>
            <a:cxnLst>
              <a:cxn ang="0">
                <a:pos x="connsiteX0" y="connsiteY0"/>
              </a:cxn>
              <a:cxn ang="0">
                <a:pos x="connsiteX1" y="connsiteY1"/>
              </a:cxn>
              <a:cxn ang="0">
                <a:pos x="connsiteX2" y="connsiteY2"/>
              </a:cxn>
              <a:cxn ang="0">
                <a:pos x="connsiteX3" y="connsiteY3"/>
              </a:cxn>
            </a:cxnLst>
            <a:rect l="l" t="t" r="r" b="b"/>
            <a:pathLst>
              <a:path w="1913192" h="2783310">
                <a:moveTo>
                  <a:pt x="1913192" y="0"/>
                </a:moveTo>
                <a:lnTo>
                  <a:pt x="1205106" y="168625"/>
                </a:lnTo>
                <a:lnTo>
                  <a:pt x="0" y="2783310"/>
                </a:lnTo>
                <a:lnTo>
                  <a:pt x="708088" y="2614684"/>
                </a:lnTo>
                <a:close/>
              </a:path>
            </a:pathLst>
          </a:custGeom>
          <a:solidFill>
            <a:srgbClr val="30E5D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Freeform: Shape 59">
            <a:extLst>
              <a:ext uri="{FF2B5EF4-FFF2-40B4-BE49-F238E27FC236}">
                <a16:creationId xmlns:a16="http://schemas.microsoft.com/office/drawing/2014/main" id="{85A9C3B8-88C9-43D4-9BC9-259EE858B34B}"/>
              </a:ext>
            </a:extLst>
          </p:cNvPr>
          <p:cNvSpPr/>
          <p:nvPr userDrawn="1"/>
        </p:nvSpPr>
        <p:spPr bwMode="auto">
          <a:xfrm rot="20796298" flipH="1">
            <a:off x="8228410" y="4922497"/>
            <a:ext cx="1622557" cy="2152727"/>
          </a:xfrm>
          <a:custGeom>
            <a:avLst/>
            <a:gdLst>
              <a:gd name="connsiteX0" fmla="*/ 1622557 w 1622557"/>
              <a:gd name="connsiteY0" fmla="*/ 0 h 2152727"/>
              <a:gd name="connsiteX1" fmla="*/ 914471 w 1622557"/>
              <a:gd name="connsiteY1" fmla="*/ 168625 h 2152727"/>
              <a:gd name="connsiteX2" fmla="*/ 0 w 1622557"/>
              <a:gd name="connsiteY2" fmla="*/ 2152727 h 2152727"/>
              <a:gd name="connsiteX3" fmla="*/ 708087 w 1622557"/>
              <a:gd name="connsiteY3" fmla="*/ 1984102 h 2152727"/>
            </a:gdLst>
            <a:ahLst/>
            <a:cxnLst>
              <a:cxn ang="0">
                <a:pos x="connsiteX0" y="connsiteY0"/>
              </a:cxn>
              <a:cxn ang="0">
                <a:pos x="connsiteX1" y="connsiteY1"/>
              </a:cxn>
              <a:cxn ang="0">
                <a:pos x="connsiteX2" y="connsiteY2"/>
              </a:cxn>
              <a:cxn ang="0">
                <a:pos x="connsiteX3" y="connsiteY3"/>
              </a:cxn>
            </a:cxnLst>
            <a:rect l="l" t="t" r="r" b="b"/>
            <a:pathLst>
              <a:path w="1622557" h="2152727">
                <a:moveTo>
                  <a:pt x="1622557" y="0"/>
                </a:moveTo>
                <a:lnTo>
                  <a:pt x="914471" y="168625"/>
                </a:lnTo>
                <a:lnTo>
                  <a:pt x="0" y="2152727"/>
                </a:lnTo>
                <a:lnTo>
                  <a:pt x="708087" y="1984102"/>
                </a:lnTo>
                <a:close/>
              </a:path>
            </a:pathLst>
          </a:custGeom>
          <a:solidFill>
            <a:srgbClr val="0B556A">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9276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png"/><Relationship Id="rId5" Type="http://schemas.openxmlformats.org/officeDocument/2006/relationships/slideLayout" Target="../slideLayouts/slideLayout23.xml"/><Relationship Id="rId10"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20" cstate="print">
            <a:extLst>
              <a:ext uri="{28A0092B-C50C-407E-A947-70E740481C1C}">
                <a14:useLocalDpi xmlns:a14="http://schemas.microsoft.com/office/drawing/2010/main"/>
              </a:ext>
            </a:extLst>
          </a:blip>
          <a:srcRect b="249"/>
          <a:stretch/>
        </p:blipFill>
        <p:spPr>
          <a:xfrm>
            <a:off x="12293068" y="0"/>
            <a:ext cx="669495" cy="6858000"/>
          </a:xfrm>
          <a:prstGeom prst="rect">
            <a:avLst/>
          </a:prstGeom>
        </p:spPr>
      </p:pic>
      <p:sp>
        <p:nvSpPr>
          <p:cNvPr id="6" name="Footer Placeholder 1">
            <a:extLst>
              <a:ext uri="{FF2B5EF4-FFF2-40B4-BE49-F238E27FC236}">
                <a16:creationId xmlns:a16="http://schemas.microsoft.com/office/drawing/2014/main" id="{8BB753A0-20E3-426F-8A79-1F2448CC8130}"/>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143281441"/>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27" r:id="rId3"/>
    <p:sldLayoutId id="2147485647" r:id="rId4"/>
    <p:sldLayoutId id="2147485640" r:id="rId5"/>
    <p:sldLayoutId id="2147484729" r:id="rId6"/>
    <p:sldLayoutId id="2147485644" r:id="rId7"/>
    <p:sldLayoutId id="2147484738" r:id="rId8"/>
    <p:sldLayoutId id="2147485646" r:id="rId9"/>
    <p:sldLayoutId id="2147485648" r:id="rId10"/>
    <p:sldLayoutId id="2147485649" r:id="rId11"/>
    <p:sldLayoutId id="2147485641" r:id="rId12"/>
    <p:sldLayoutId id="2147485642" r:id="rId13"/>
    <p:sldLayoutId id="2147485643" r:id="rId14"/>
    <p:sldLayoutId id="2147484746" r:id="rId15"/>
    <p:sldLayoutId id="2147484766" r:id="rId16"/>
    <p:sldLayoutId id="2147484767" r:id="rId17"/>
    <p:sldLayoutId id="2147485660" r:id="rId18"/>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83" userDrawn="1">
          <p15:clr>
            <a:srgbClr val="F26B43"/>
          </p15:clr>
        </p15:guide>
        <p15:guide id="42" pos="7397" userDrawn="1">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11" cstate="print">
            <a:extLst>
              <a:ext uri="{28A0092B-C50C-407E-A947-70E740481C1C}">
                <a14:useLocalDpi xmlns:a14="http://schemas.microsoft.com/office/drawing/2010/main"/>
              </a:ext>
            </a:extLst>
          </a:blip>
          <a:srcRect b="249"/>
          <a:stretch/>
        </p:blipFill>
        <p:spPr>
          <a:xfrm>
            <a:off x="12293068" y="0"/>
            <a:ext cx="669495" cy="6858000"/>
          </a:xfrm>
          <a:prstGeom prst="rect">
            <a:avLst/>
          </a:prstGeom>
        </p:spPr>
      </p:pic>
      <p:sp>
        <p:nvSpPr>
          <p:cNvPr id="6" name="Footer Placeholder 1">
            <a:extLst>
              <a:ext uri="{FF2B5EF4-FFF2-40B4-BE49-F238E27FC236}">
                <a16:creationId xmlns:a16="http://schemas.microsoft.com/office/drawing/2014/main" id="{8BB753A0-20E3-426F-8A79-1F2448CC8130}"/>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Corporation                                                                                  								                      Microsoft Power Virtual Agents</a:t>
            </a:r>
          </a:p>
        </p:txBody>
      </p:sp>
    </p:spTree>
    <p:extLst>
      <p:ext uri="{BB962C8B-B14F-4D97-AF65-F5344CB8AC3E}">
        <p14:creationId xmlns:p14="http://schemas.microsoft.com/office/powerpoint/2010/main" val="3143281441"/>
      </p:ext>
    </p:extLst>
  </p:cSld>
  <p:clrMap bg1="lt1" tx1="dk1" bg2="lt2" tx2="dk2" accent1="accent1" accent2="accent2" accent3="accent3" accent4="accent4" accent5="accent5" accent6="accent6" hlink="hlink" folHlink="folHlink"/>
  <p:sldLayoutIdLst>
    <p:sldLayoutId id="2147485651" r:id="rId1"/>
    <p:sldLayoutId id="2147485652" r:id="rId2"/>
    <p:sldLayoutId id="2147485653" r:id="rId3"/>
    <p:sldLayoutId id="2147485654" r:id="rId4"/>
    <p:sldLayoutId id="2147485655" r:id="rId5"/>
    <p:sldLayoutId id="2147485656" r:id="rId6"/>
    <p:sldLayoutId id="2147485657" r:id="rId7"/>
    <p:sldLayoutId id="2147484765" r:id="rId8"/>
    <p:sldLayoutId id="2147485659" r:id="rId9"/>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83" userDrawn="1">
          <p15:clr>
            <a:srgbClr val="F26B43"/>
          </p15:clr>
        </p15:guide>
        <p15:guide id="42" pos="7397" userDrawn="1">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owervirtualagents.microsoft.com/en-us/blog/category/powervirtualagents/"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hyperlink" Target="https://www.youtube.com/watch?v=WhBpE-bv0vc&amp;list=PLtSVUgxIo6KqBBGqNdPQG64f-hTs1YxFM&amp;index=27"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p:txBody>
          <a:bodyPr anchor="t"/>
          <a:lstStyle/>
          <a:p>
            <a:r>
              <a:rPr lang="en-US" sz="3200" dirty="0">
                <a:cs typeface="Segoe UI"/>
              </a:rPr>
              <a:t>Microsoft Power Virtual Agents in a Day - Preview </a:t>
            </a:r>
            <a:br>
              <a:rPr lang="en-US" sz="3200" dirty="0">
                <a:cs typeface="Segoe UI"/>
              </a:rPr>
            </a:br>
            <a:r>
              <a:rPr lang="en-US" sz="6000" dirty="0">
                <a:cs typeface="Segoe UI"/>
              </a:rPr>
              <a:t>Train-the-trainer</a:t>
            </a:r>
            <a:endParaRPr lang="en-US" sz="2800" dirty="0"/>
          </a:p>
        </p:txBody>
      </p:sp>
      <p:sp>
        <p:nvSpPr>
          <p:cNvPr id="3" name="Text Placeholder 2">
            <a:extLst>
              <a:ext uri="{FF2B5EF4-FFF2-40B4-BE49-F238E27FC236}">
                <a16:creationId xmlns:a16="http://schemas.microsoft.com/office/drawing/2014/main" id="{DE51631D-0D40-4C7B-9D22-0DCF752A88EE}"/>
              </a:ext>
            </a:extLst>
          </p:cNvPr>
          <p:cNvSpPr>
            <a:spLocks noGrp="1"/>
          </p:cNvSpPr>
          <p:nvPr>
            <p:ph type="body" sz="quarter" idx="16"/>
          </p:nvPr>
        </p:nvSpPr>
        <p:spPr/>
        <p:txBody>
          <a:bodyPr/>
          <a:lstStyle/>
          <a:p>
            <a:endParaRPr lang="en-AU"/>
          </a:p>
        </p:txBody>
      </p:sp>
    </p:spTree>
    <p:extLst>
      <p:ext uri="{BB962C8B-B14F-4D97-AF65-F5344CB8AC3E}">
        <p14:creationId xmlns:p14="http://schemas.microsoft.com/office/powerpoint/2010/main" val="401307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PVAIAD Preview is structured – Part 2</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429498"/>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GB" sz="2000" b="0" i="0" u="none" strike="noStrike" kern="1200" cap="none" spc="-49" normalizeH="0" baseline="0" noProof="0" dirty="0">
                <a:ln>
                  <a:noFill/>
                </a:ln>
                <a:solidFill>
                  <a:srgbClr val="0B556A"/>
                </a:solidFill>
                <a:effectLst/>
                <a:uLnTx/>
                <a:uFillTx/>
                <a:latin typeface="Segoe UI"/>
                <a:ea typeface="+mn-ea"/>
                <a:cs typeface="+mn-cs"/>
              </a:rPr>
              <a:t>This preview content is written against a preview version of Power Virtual Agents. Please keep the following in mind when delivering and working through the content:</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2000" b="0" i="0" u="none" strike="noStrike" kern="1200" cap="none" spc="-49" normalizeH="0" baseline="0" noProof="0" dirty="0">
                <a:ln>
                  <a:noFill/>
                </a:ln>
                <a:solidFill>
                  <a:srgbClr val="0B556A"/>
                </a:solidFill>
                <a:effectLst/>
                <a:uLnTx/>
                <a:uFillTx/>
                <a:latin typeface="Segoe UI"/>
                <a:ea typeface="+mn-ea"/>
                <a:cs typeface="+mn-cs"/>
              </a:rPr>
              <a:t>Since the product is in preview, expect the screenshots and labs to possibly look or behave slightly different due to the continuous updates to the product </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2000" b="0" i="0" u="none" strike="noStrike" kern="1200" cap="none" spc="-49" normalizeH="0" baseline="0" noProof="0" dirty="0">
                <a:ln>
                  <a:noFill/>
                </a:ln>
                <a:solidFill>
                  <a:srgbClr val="0B556A"/>
                </a:solidFill>
                <a:effectLst/>
                <a:uLnTx/>
                <a:uFillTx/>
                <a:latin typeface="Segoe UI"/>
                <a:ea typeface="+mn-ea"/>
                <a:cs typeface="+mn-cs"/>
              </a:rPr>
              <a:t>PVAIAD Preview will start small and grow as more content is created and feedback is received. There will not be the same volume of content for the preview content however this is expected to grow as more features are released into preview</a:t>
            </a:r>
          </a:p>
          <a:p>
            <a:pPr marL="0" marR="0" lvl="0" indent="0" algn="l" defTabSz="914367" rtl="0" eaLnBrk="1" fontAlgn="auto" latinLnBrk="0" hangingPunct="1">
              <a:lnSpc>
                <a:spcPct val="150000"/>
              </a:lnSpc>
              <a:spcBef>
                <a:spcPts val="0"/>
              </a:spcBef>
              <a:spcAft>
                <a:spcPts val="0"/>
              </a:spcAft>
              <a:buClrTx/>
              <a:buSzPct val="90000"/>
              <a:buFont typeface="Wingdings" panose="05000000000000000000" pitchFamily="2" charset="2"/>
              <a:buNone/>
              <a:tabLst/>
              <a:defRPr/>
            </a:pPr>
            <a:endParaRPr kumimoji="0" lang="en-AU" sz="2400" b="0" i="0" u="none" strike="noStrike" kern="1200" cap="none" spc="-49" normalizeH="0" baseline="0" noProof="0" dirty="0">
              <a:ln>
                <a:noFill/>
              </a:ln>
              <a:solidFill>
                <a:srgbClr val="3C3C41"/>
              </a:solidFill>
              <a:effectLst/>
              <a:uLnTx/>
              <a:uFillTx/>
              <a:latin typeface="Segoe UI"/>
              <a:ea typeface="+mn-ea"/>
              <a:cs typeface="+mn-cs"/>
            </a:endParaRPr>
          </a:p>
        </p:txBody>
      </p:sp>
    </p:spTree>
    <p:extLst>
      <p:ext uri="{BB962C8B-B14F-4D97-AF65-F5344CB8AC3E}">
        <p14:creationId xmlns:p14="http://schemas.microsoft.com/office/powerpoint/2010/main" val="3671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PVAIAD</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429498"/>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GB" sz="1800" b="0" i="0" u="none" strike="noStrike" kern="1200" cap="none" spc="-49" normalizeH="0" baseline="0" noProof="0" dirty="0">
                <a:ln>
                  <a:noFill/>
                </a:ln>
                <a:solidFill>
                  <a:srgbClr val="0B556A"/>
                </a:solidFill>
                <a:effectLst/>
                <a:uLnTx/>
                <a:uFillTx/>
                <a:latin typeface="Segoe UI"/>
                <a:ea typeface="+mn-ea"/>
                <a:cs typeface="+mn-cs"/>
              </a:rPr>
              <a:t>Microsoft have a vision on how PVAIAD can be delivered, however we also acknowledge that sometimes your customers or organization have specific needs that require the tailoring of the content and presentation style. The possibility to use ‘electives’ should assist with that need. Here are some suggestions on how you can deliver a successful PVAIAD (preview)</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Try and </a:t>
            </a:r>
            <a:r>
              <a:rPr kumimoji="0" lang="en-GB" sz="1600" b="1" i="0" u="none" strike="noStrike" kern="1200" cap="none" spc="-49" normalizeH="0" baseline="0" noProof="0" dirty="0">
                <a:ln>
                  <a:noFill/>
                </a:ln>
                <a:solidFill>
                  <a:srgbClr val="0B556A"/>
                </a:solidFill>
                <a:effectLst/>
                <a:uLnTx/>
                <a:uFillTx/>
                <a:latin typeface="Segoe UI"/>
                <a:ea typeface="+mn-ea"/>
                <a:cs typeface="+mn-cs"/>
              </a:rPr>
              <a:t>share with your students before the day if they need to do anything</a:t>
            </a:r>
            <a:r>
              <a:rPr kumimoji="0" lang="en-GB" sz="1600" b="0" i="0" u="none" strike="noStrike" kern="1200" cap="none" spc="-49" normalizeH="0" baseline="0" noProof="0" dirty="0">
                <a:ln>
                  <a:noFill/>
                </a:ln>
                <a:solidFill>
                  <a:srgbClr val="0B556A"/>
                </a:solidFill>
                <a:effectLst/>
                <a:uLnTx/>
                <a:uFillTx/>
                <a:latin typeface="Segoe UI"/>
                <a:ea typeface="+mn-ea"/>
                <a:cs typeface="+mn-cs"/>
              </a:rPr>
              <a:t>. This could be a simple sharing links to the labs, tenant access or materials to get them ready and prepared</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Introduce yourself and add in your own Icebreakers to bring your student cohort together and engaged</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Start with the day with the Introduction to </a:t>
            </a:r>
            <a:r>
              <a:rPr kumimoji="0" lang="en-GB" sz="1600" b="1" i="0" u="none" strike="noStrike" kern="1200" cap="none" spc="-49" normalizeH="0" baseline="0" noProof="0" dirty="0">
                <a:ln>
                  <a:noFill/>
                </a:ln>
                <a:solidFill>
                  <a:srgbClr val="0B556A"/>
                </a:solidFill>
                <a:effectLst/>
                <a:uLnTx/>
                <a:uFillTx/>
                <a:latin typeface="Segoe UI"/>
                <a:ea typeface="+mn-ea"/>
                <a:cs typeface="+mn-cs"/>
              </a:rPr>
              <a:t>Conversational AI deck </a:t>
            </a:r>
            <a:r>
              <a:rPr kumimoji="0" lang="en-GB" sz="1600" b="0" i="0" u="none" strike="noStrike" kern="1200" cap="none" spc="-49" normalizeH="0" baseline="0" noProof="0" dirty="0">
                <a:ln>
                  <a:noFill/>
                </a:ln>
                <a:solidFill>
                  <a:srgbClr val="0B556A"/>
                </a:solidFill>
                <a:effectLst/>
                <a:uLnTx/>
                <a:uFillTx/>
                <a:latin typeface="Segoe UI"/>
                <a:ea typeface="+mn-ea"/>
                <a:cs typeface="+mn-cs"/>
              </a:rPr>
              <a:t>(ensuring you have reviewed the script/deck slides before the session). This deck aims to give your students a foundation in Conversational AI</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Move back to this deck and work on enabling access to your tenants (Lab 0) – by sharing this with your students as early as possible will help this stage. </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Work through each section to cover content to support the lab before your students get hand on (there are 4 labs for PVAIAD)</a:t>
            </a:r>
          </a:p>
          <a:p>
            <a:pPr marL="457200" marR="0" lvl="0" indent="-457200" algn="l" defTabSz="914367"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GB" sz="1600" b="0" i="0" u="none" strike="noStrike" kern="1200" cap="none" spc="-49" normalizeH="0" baseline="0" noProof="0" dirty="0">
                <a:ln>
                  <a:noFill/>
                </a:ln>
                <a:solidFill>
                  <a:srgbClr val="0B556A"/>
                </a:solidFill>
                <a:effectLst/>
                <a:uLnTx/>
                <a:uFillTx/>
                <a:latin typeface="Segoe UI"/>
                <a:ea typeface="+mn-ea"/>
                <a:cs typeface="+mn-cs"/>
              </a:rPr>
              <a:t>If using Microsoft Teams, you can also use Teams ‘Rooms’ feature to also move those experiencing issues where your team can support your students in separate rooms without disrupting the flow of your main presenter</a:t>
            </a:r>
            <a:endParaRPr kumimoji="0" lang="en-AU" sz="2000" b="0" i="0" u="none" strike="noStrike" kern="1200" cap="none" spc="-49" normalizeH="0" baseline="0" noProof="0" dirty="0">
              <a:ln>
                <a:noFill/>
              </a:ln>
              <a:solidFill>
                <a:srgbClr val="3C3C41"/>
              </a:solidFill>
              <a:effectLst/>
              <a:uLnTx/>
              <a:uFillTx/>
              <a:latin typeface="Segoe UI"/>
              <a:ea typeface="+mn-ea"/>
              <a:cs typeface="+mn-cs"/>
            </a:endParaRPr>
          </a:p>
        </p:txBody>
      </p:sp>
    </p:spTree>
    <p:extLst>
      <p:ext uri="{BB962C8B-B14F-4D97-AF65-F5344CB8AC3E}">
        <p14:creationId xmlns:p14="http://schemas.microsoft.com/office/powerpoint/2010/main" val="409132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B125E47E-C465-4AF0-A708-A1E88AB752E3}"/>
              </a:ext>
            </a:extLst>
          </p:cNvPr>
          <p:cNvSpPr>
            <a:spLocks noGrp="1"/>
          </p:cNvSpPr>
          <p:nvPr>
            <p:ph type="title"/>
          </p:nvPr>
        </p:nvSpPr>
        <p:spPr>
          <a:xfrm>
            <a:off x="449263" y="620428"/>
            <a:ext cx="10809963" cy="403137"/>
          </a:xfrm>
        </p:spPr>
        <p:txBody>
          <a:bodyPr/>
          <a:lstStyle/>
          <a:p>
            <a:r>
              <a:rPr lang="en-IN" dirty="0"/>
              <a:t>PVAIAD Agenda</a:t>
            </a:r>
          </a:p>
        </p:txBody>
      </p:sp>
      <p:graphicFrame>
        <p:nvGraphicFramePr>
          <p:cNvPr id="10" name="Table 9">
            <a:extLst>
              <a:ext uri="{FF2B5EF4-FFF2-40B4-BE49-F238E27FC236}">
                <a16:creationId xmlns:a16="http://schemas.microsoft.com/office/drawing/2014/main" id="{92D09502-F9CD-4B3D-B647-A07CA780ADFF}"/>
              </a:ext>
            </a:extLst>
          </p:cNvPr>
          <p:cNvGraphicFramePr>
            <a:graphicFrameLocks noGrp="1"/>
          </p:cNvGraphicFramePr>
          <p:nvPr/>
        </p:nvGraphicFramePr>
        <p:xfrm>
          <a:off x="436295" y="1404169"/>
          <a:ext cx="11298236" cy="2516236"/>
        </p:xfrm>
        <a:graphic>
          <a:graphicData uri="http://schemas.openxmlformats.org/drawingml/2006/table">
            <a:tbl>
              <a:tblPr firstRow="1" bandRow="1">
                <a:tableStyleId>{BC89EF96-8CEA-46FF-86C4-4CE0E7609802}</a:tableStyleId>
              </a:tblPr>
              <a:tblGrid>
                <a:gridCol w="2411709">
                  <a:extLst>
                    <a:ext uri="{9D8B030D-6E8A-4147-A177-3AD203B41FA5}">
                      <a16:colId xmlns:a16="http://schemas.microsoft.com/office/drawing/2014/main" val="556834979"/>
                    </a:ext>
                  </a:extLst>
                </a:gridCol>
                <a:gridCol w="470759">
                  <a:extLst>
                    <a:ext uri="{9D8B030D-6E8A-4147-A177-3AD203B41FA5}">
                      <a16:colId xmlns:a16="http://schemas.microsoft.com/office/drawing/2014/main" val="2307703135"/>
                    </a:ext>
                  </a:extLst>
                </a:gridCol>
                <a:gridCol w="5812199">
                  <a:extLst>
                    <a:ext uri="{9D8B030D-6E8A-4147-A177-3AD203B41FA5}">
                      <a16:colId xmlns:a16="http://schemas.microsoft.com/office/drawing/2014/main" val="41497132"/>
                    </a:ext>
                  </a:extLst>
                </a:gridCol>
                <a:gridCol w="2603569">
                  <a:extLst>
                    <a:ext uri="{9D8B030D-6E8A-4147-A177-3AD203B41FA5}">
                      <a16:colId xmlns:a16="http://schemas.microsoft.com/office/drawing/2014/main" val="529555573"/>
                    </a:ext>
                  </a:extLst>
                </a:gridCol>
              </a:tblGrid>
              <a:tr h="373384">
                <a:tc>
                  <a:txBody>
                    <a:bodyPr/>
                    <a:lstStyle/>
                    <a:p>
                      <a:pPr algn="ctr"/>
                      <a:r>
                        <a:rPr lang="en-US" sz="2000" dirty="0">
                          <a:solidFill>
                            <a:schemeClr val="tx1"/>
                          </a:solidFill>
                          <a:latin typeface="+mj-lt"/>
                        </a:rPr>
                        <a:t>Module</a:t>
                      </a:r>
                      <a:endParaRPr lang="en-US" sz="2000" b="1" i="0" dirty="0">
                        <a:solidFill>
                          <a:schemeClr val="tx1"/>
                        </a:solidFill>
                        <a:latin typeface="+mj-lt"/>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mj-lt"/>
                        </a:rPr>
                        <a:t>ID</a:t>
                      </a:r>
                      <a:endParaRPr lang="en-US" sz="2000" b="1" dirty="0">
                        <a:solidFill>
                          <a:schemeClr val="tx1"/>
                        </a:solidFill>
                        <a:latin typeface="+mj-lt"/>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j-lt"/>
                        </a:rPr>
                        <a:t>Name</a:t>
                      </a:r>
                      <a:endParaRPr lang="en-US" sz="2000" b="1" dirty="0">
                        <a:solidFill>
                          <a:schemeClr val="tx1"/>
                        </a:solidFill>
                        <a:latin typeface="+mj-lt"/>
                      </a:endParaRPr>
                    </a:p>
                  </a:txBody>
                  <a:tcPr marR="0" marT="0" marB="0"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j-lt"/>
                        </a:rPr>
                        <a:t>Length</a:t>
                      </a:r>
                      <a:endParaRPr lang="en-US" sz="2000" b="1" dirty="0">
                        <a:solidFill>
                          <a:schemeClr val="tx1"/>
                        </a:solidFill>
                        <a:latin typeface="+mj-lt"/>
                      </a:endParaRPr>
                    </a:p>
                  </a:txBody>
                  <a:tcPr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1329184"/>
                  </a:ext>
                </a:extLst>
              </a:tr>
              <a:tr h="296634">
                <a:tc>
                  <a:txBody>
                    <a:bodyPr/>
                    <a:lstStyle/>
                    <a:p>
                      <a:pPr marL="0" indent="0" algn="ctr">
                        <a:buNone/>
                      </a:pPr>
                      <a:r>
                        <a:rPr lang="en-US" altLang="zh-CN" sz="1100" kern="1200" dirty="0">
                          <a:solidFill>
                            <a:schemeClr val="tx1"/>
                          </a:solidFill>
                          <a:latin typeface="+mj-lt"/>
                        </a:rPr>
                        <a:t>Overview</a:t>
                      </a:r>
                      <a:endParaRPr lang="en-US" sz="1100" b="1"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r>
                        <a:rPr lang="en-US" sz="1100" b="0" kern="1200" dirty="0">
                          <a:solidFill>
                            <a:sysClr val="windowText" lastClr="000000"/>
                          </a:solidFill>
                          <a:latin typeface="+mn-lt"/>
                        </a:rPr>
                        <a:t>1</a:t>
                      </a:r>
                      <a:endParaRPr lang="en-US" sz="1100" b="0" kern="1200" dirty="0">
                        <a:solidFill>
                          <a:sysClr val="windowText" lastClr="000000"/>
                        </a:solidFill>
                        <a:latin typeface="+mn-lt"/>
                        <a:ea typeface="+mn-ea"/>
                        <a:cs typeface="+mn-cs"/>
                      </a:endParaRP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kern="1200" dirty="0">
                          <a:solidFill>
                            <a:sysClr val="windowText" lastClr="000000"/>
                          </a:solidFill>
                          <a:latin typeface="+mn-lt"/>
                          <a:ea typeface="+mn-ea"/>
                          <a:cs typeface="+mn-cs"/>
                        </a:rPr>
                        <a:t>What is Conversational AI? Introductory Presentation</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53228"/>
                  </a:ext>
                </a:extLst>
              </a:tr>
              <a:tr h="296634">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lang="en-US" sz="1100" b="0" i="0" dirty="0">
                          <a:solidFill>
                            <a:schemeClr val="tx1"/>
                          </a:solidFill>
                        </a:rPr>
                        <a:t>Module 1: Access and Setup</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2</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Access your tenant and preview access</a:t>
                      </a:r>
                      <a:endParaRPr lang="en-US" sz="1100" strike="sngStrike" dirty="0">
                        <a:solidFill>
                          <a:schemeClr val="tx1"/>
                        </a:solidFill>
                      </a:endParaRP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15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1213358"/>
                  </a:ext>
                </a:extLst>
              </a:tr>
              <a:tr h="296634">
                <a:tc>
                  <a:txBody>
                    <a:bodyPr/>
                    <a:lstStyle/>
                    <a:p>
                      <a:pPr algn="ctr"/>
                      <a:r>
                        <a:rPr lang="en-US" sz="1100" dirty="0">
                          <a:solidFill>
                            <a:schemeClr val="tx1"/>
                          </a:solidFill>
                        </a:rPr>
                        <a:t>Module 2: Planning your bot</a:t>
                      </a:r>
                      <a:endParaRPr lang="en-US" sz="1100" b="1" i="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3</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Plan your bot using the planning template from the Bot Building Playbook</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40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5630091"/>
                  </a:ext>
                </a:extLst>
              </a:tr>
              <a:tr h="453712">
                <a:tc>
                  <a:txBody>
                    <a:bodyPr/>
                    <a:lstStyle/>
                    <a:p>
                      <a:pPr algn="ctr"/>
                      <a:r>
                        <a:rPr lang="en-US" sz="1100" dirty="0">
                          <a:solidFill>
                            <a:schemeClr val="tx1"/>
                          </a:solidFill>
                        </a:rPr>
                        <a:t>Module 3: Creating your bot</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4</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a:lnSpc>
                          <a:spcPct val="100000"/>
                        </a:lnSpc>
                        <a:spcBef>
                          <a:spcPts val="0"/>
                        </a:spcBef>
                        <a:spcAft>
                          <a:spcPts val="0"/>
                        </a:spcAft>
                        <a:buNone/>
                      </a:pPr>
                      <a:r>
                        <a:rPr lang="en-US" sz="1100" dirty="0">
                          <a:solidFill>
                            <a:schemeClr val="tx1"/>
                          </a:solidFill>
                        </a:rPr>
                        <a:t>Create your first topic, test and publish your chatbot</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60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2006736"/>
                  </a:ext>
                </a:extLst>
              </a:tr>
              <a:tr h="296634">
                <a:tc>
                  <a:txBody>
                    <a:bodyPr/>
                    <a:lstStyle/>
                    <a:p>
                      <a:pPr algn="ctr"/>
                      <a:r>
                        <a:rPr lang="en-US" sz="1100" b="0" i="0" dirty="0">
                          <a:solidFill>
                            <a:schemeClr val="tx1"/>
                          </a:solidFill>
                        </a:rPr>
                        <a:t>Module 4: Authoring 101 in Unified Canvas</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5</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Author bots using the latest features in Power Virtual Agents</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9376635"/>
                  </a:ext>
                </a:extLst>
              </a:tr>
              <a:tr h="463958">
                <a:tc>
                  <a:txBody>
                    <a:bodyPr/>
                    <a:lstStyle/>
                    <a:p>
                      <a:pPr algn="ctr"/>
                      <a:r>
                        <a:rPr lang="en-US" sz="1100" b="0" i="0" dirty="0">
                          <a:solidFill>
                            <a:schemeClr val="tx1"/>
                          </a:solidFill>
                        </a:rPr>
                        <a:t>Module 5: Using Power Automate Connectors in PVA</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6</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Build Power Automate flows for your chatbot</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1323553"/>
                  </a:ext>
                </a:extLst>
              </a:tr>
            </a:tbl>
          </a:graphicData>
        </a:graphic>
      </p:graphicFrame>
      <p:grpSp>
        <p:nvGrpSpPr>
          <p:cNvPr id="5" name="Group 4">
            <a:extLst>
              <a:ext uri="{FF2B5EF4-FFF2-40B4-BE49-F238E27FC236}">
                <a16:creationId xmlns:a16="http://schemas.microsoft.com/office/drawing/2014/main" id="{35308005-1FD2-4BBA-9A84-D28BA450F6AA}"/>
              </a:ext>
              <a:ext uri="{C183D7F6-B498-43B3-948B-1728B52AA6E4}">
                <adec:decorative xmlns:adec="http://schemas.microsoft.com/office/drawing/2017/decorative" val="1"/>
              </a:ext>
            </a:extLst>
          </p:cNvPr>
          <p:cNvGrpSpPr/>
          <p:nvPr/>
        </p:nvGrpSpPr>
        <p:grpSpPr>
          <a:xfrm>
            <a:off x="10470123" y="-167615"/>
            <a:ext cx="1851717" cy="1749978"/>
            <a:chOff x="10470123" y="-167615"/>
            <a:chExt cx="1851717" cy="1749978"/>
          </a:xfrm>
        </p:grpSpPr>
        <p:sp>
          <p:nvSpPr>
            <p:cNvPr id="45" name="Freeform: Shape 44">
              <a:extLst>
                <a:ext uri="{FF2B5EF4-FFF2-40B4-BE49-F238E27FC236}">
                  <a16:creationId xmlns:a16="http://schemas.microsoft.com/office/drawing/2014/main" id="{A8F94004-D005-4EF6-896A-8DC5F49EDB7C}"/>
                </a:ext>
              </a:extLst>
            </p:cNvPr>
            <p:cNvSpPr/>
            <p:nvPr userDrawn="1"/>
          </p:nvSpPr>
          <p:spPr bwMode="auto">
            <a:xfrm rot="20943271">
              <a:off x="11147223" y="-127064"/>
              <a:ext cx="1174617" cy="1709427"/>
            </a:xfrm>
            <a:custGeom>
              <a:avLst/>
              <a:gdLst>
                <a:gd name="connsiteX0" fmla="*/ 0 w 1174617"/>
                <a:gd name="connsiteY0" fmla="*/ 0 h 1709427"/>
                <a:gd name="connsiteX1" fmla="*/ 1174617 w 1174617"/>
                <a:gd name="connsiteY1" fmla="*/ 227163 h 1709427"/>
                <a:gd name="connsiteX2" fmla="*/ 887957 w 1174617"/>
                <a:gd name="connsiteY2" fmla="*/ 1709427 h 1709427"/>
              </a:gdLst>
              <a:ahLst/>
              <a:cxnLst>
                <a:cxn ang="0">
                  <a:pos x="connsiteX0" y="connsiteY0"/>
                </a:cxn>
                <a:cxn ang="0">
                  <a:pos x="connsiteX1" y="connsiteY1"/>
                </a:cxn>
                <a:cxn ang="0">
                  <a:pos x="connsiteX2" y="connsiteY2"/>
                </a:cxn>
              </a:cxnLst>
              <a:rect l="l" t="t" r="r" b="b"/>
              <a:pathLst>
                <a:path w="1174617" h="1709427">
                  <a:moveTo>
                    <a:pt x="0" y="0"/>
                  </a:moveTo>
                  <a:lnTo>
                    <a:pt x="1174617" y="227163"/>
                  </a:lnTo>
                  <a:lnTo>
                    <a:pt x="887957" y="1709427"/>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35354F99-36B1-476E-B28C-22B14AF4A5E8}"/>
                </a:ext>
              </a:extLst>
            </p:cNvPr>
            <p:cNvSpPr/>
            <p:nvPr userDrawn="1"/>
          </p:nvSpPr>
          <p:spPr bwMode="auto">
            <a:xfrm rot="20943271">
              <a:off x="11270230" y="-112104"/>
              <a:ext cx="1036321" cy="1508164"/>
            </a:xfrm>
            <a:custGeom>
              <a:avLst/>
              <a:gdLst>
                <a:gd name="connsiteX0" fmla="*/ 0 w 1036321"/>
                <a:gd name="connsiteY0" fmla="*/ 0 h 1508164"/>
                <a:gd name="connsiteX1" fmla="*/ 1036321 w 1036321"/>
                <a:gd name="connsiteY1" fmla="*/ 200417 h 1508164"/>
                <a:gd name="connsiteX2" fmla="*/ 783412 w 1036321"/>
                <a:gd name="connsiteY2" fmla="*/ 1508164 h 1508164"/>
              </a:gdLst>
              <a:ahLst/>
              <a:cxnLst>
                <a:cxn ang="0">
                  <a:pos x="connsiteX0" y="connsiteY0"/>
                </a:cxn>
                <a:cxn ang="0">
                  <a:pos x="connsiteX1" y="connsiteY1"/>
                </a:cxn>
                <a:cxn ang="0">
                  <a:pos x="connsiteX2" y="connsiteY2"/>
                </a:cxn>
              </a:cxnLst>
              <a:rect l="l" t="t" r="r" b="b"/>
              <a:pathLst>
                <a:path w="1036321" h="1508164">
                  <a:moveTo>
                    <a:pt x="0" y="0"/>
                  </a:moveTo>
                  <a:lnTo>
                    <a:pt x="1036321" y="200417"/>
                  </a:lnTo>
                  <a:lnTo>
                    <a:pt x="783412" y="1508164"/>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Shape 40">
              <a:extLst>
                <a:ext uri="{FF2B5EF4-FFF2-40B4-BE49-F238E27FC236}">
                  <a16:creationId xmlns:a16="http://schemas.microsoft.com/office/drawing/2014/main" id="{0883CE6B-48C0-415C-92E6-1643328C6A52}"/>
                </a:ext>
              </a:extLst>
            </p:cNvPr>
            <p:cNvSpPr/>
            <p:nvPr userDrawn="1"/>
          </p:nvSpPr>
          <p:spPr bwMode="auto">
            <a:xfrm rot="20943271">
              <a:off x="11325196" y="-105418"/>
              <a:ext cx="974526" cy="1418233"/>
            </a:xfrm>
            <a:custGeom>
              <a:avLst/>
              <a:gdLst>
                <a:gd name="connsiteX0" fmla="*/ 0 w 974526"/>
                <a:gd name="connsiteY0" fmla="*/ 0 h 1418233"/>
                <a:gd name="connsiteX1" fmla="*/ 974526 w 974526"/>
                <a:gd name="connsiteY1" fmla="*/ 188466 h 1418233"/>
                <a:gd name="connsiteX2" fmla="*/ 736697 w 974526"/>
                <a:gd name="connsiteY2" fmla="*/ 1418233 h 1418233"/>
              </a:gdLst>
              <a:ahLst/>
              <a:cxnLst>
                <a:cxn ang="0">
                  <a:pos x="connsiteX0" y="connsiteY0"/>
                </a:cxn>
                <a:cxn ang="0">
                  <a:pos x="connsiteX1" y="connsiteY1"/>
                </a:cxn>
                <a:cxn ang="0">
                  <a:pos x="connsiteX2" y="connsiteY2"/>
                </a:cxn>
              </a:cxnLst>
              <a:rect l="l" t="t" r="r" b="b"/>
              <a:pathLst>
                <a:path w="974526" h="1418233">
                  <a:moveTo>
                    <a:pt x="0" y="0"/>
                  </a:moveTo>
                  <a:lnTo>
                    <a:pt x="974526" y="188466"/>
                  </a:lnTo>
                  <a:lnTo>
                    <a:pt x="736697" y="1418233"/>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Shape 38">
              <a:extLst>
                <a:ext uri="{FF2B5EF4-FFF2-40B4-BE49-F238E27FC236}">
                  <a16:creationId xmlns:a16="http://schemas.microsoft.com/office/drawing/2014/main" id="{9CA57E2B-00A2-45B9-8D0C-833C30CACD0B}"/>
                </a:ext>
              </a:extLst>
            </p:cNvPr>
            <p:cNvSpPr/>
            <p:nvPr userDrawn="1"/>
          </p:nvSpPr>
          <p:spPr bwMode="auto">
            <a:xfrm rot="20943271">
              <a:off x="11532789" y="-80171"/>
              <a:ext cx="741132" cy="1078575"/>
            </a:xfrm>
            <a:custGeom>
              <a:avLst/>
              <a:gdLst>
                <a:gd name="connsiteX0" fmla="*/ 0 w 741132"/>
                <a:gd name="connsiteY0" fmla="*/ 0 h 1078575"/>
                <a:gd name="connsiteX1" fmla="*/ 741132 w 741132"/>
                <a:gd name="connsiteY1" fmla="*/ 143329 h 1078575"/>
                <a:gd name="connsiteX2" fmla="*/ 560263 w 741132"/>
                <a:gd name="connsiteY2" fmla="*/ 1078575 h 1078575"/>
              </a:gdLst>
              <a:ahLst/>
              <a:cxnLst>
                <a:cxn ang="0">
                  <a:pos x="connsiteX0" y="connsiteY0"/>
                </a:cxn>
                <a:cxn ang="0">
                  <a:pos x="connsiteX1" y="connsiteY1"/>
                </a:cxn>
                <a:cxn ang="0">
                  <a:pos x="connsiteX2" y="connsiteY2"/>
                </a:cxn>
              </a:cxnLst>
              <a:rect l="l" t="t" r="r" b="b"/>
              <a:pathLst>
                <a:path w="741132" h="1078575">
                  <a:moveTo>
                    <a:pt x="0" y="0"/>
                  </a:moveTo>
                  <a:lnTo>
                    <a:pt x="741132" y="143329"/>
                  </a:lnTo>
                  <a:lnTo>
                    <a:pt x="560263" y="1078575"/>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DF8E33B7-3C7D-4B21-9B09-E85DE10C8E72}"/>
                </a:ext>
              </a:extLst>
            </p:cNvPr>
            <p:cNvCxnSpPr/>
            <p:nvPr/>
          </p:nvCxnSpPr>
          <p:spPr>
            <a:xfrm rot="20943271">
              <a:off x="10829820" y="-167615"/>
              <a:ext cx="850900" cy="1574800"/>
            </a:xfrm>
            <a:prstGeom prst="line">
              <a:avLst/>
            </a:prstGeom>
            <a:ln w="9525" cap="rnd">
              <a:solidFill>
                <a:srgbClr val="0B556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0420F6-5CA9-4F56-B37A-C968F7CA22E5}"/>
                </a:ext>
              </a:extLst>
            </p:cNvPr>
            <p:cNvCxnSpPr>
              <a:cxnSpLocks/>
            </p:cNvCxnSpPr>
            <p:nvPr/>
          </p:nvCxnSpPr>
          <p:spPr>
            <a:xfrm>
              <a:off x="10470123" y="-19465"/>
              <a:ext cx="486313" cy="593548"/>
            </a:xfrm>
            <a:prstGeom prst="line">
              <a:avLst/>
            </a:prstGeom>
            <a:ln w="9525" cap="rnd">
              <a:solidFill>
                <a:srgbClr val="30E5D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95096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Prepare</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258516"/>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spcAft>
                <a:spcPts val="1200"/>
              </a:spcAft>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Preparation for trainers:</a:t>
            </a:r>
          </a:p>
          <a:p>
            <a:pPr marL="34290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Recommend 1:10 or 1:15 trainer to attendee ratio</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Download the latest PVAIAD Content from </a:t>
            </a:r>
            <a:r>
              <a:rPr lang="en-GB" sz="2400" dirty="0">
                <a:gradFill>
                  <a:gsLst>
                    <a:gs pos="1250">
                      <a:schemeClr val="tx1"/>
                    </a:gs>
                    <a:gs pos="100000">
                      <a:schemeClr val="tx1"/>
                    </a:gs>
                  </a:gsLst>
                  <a:lin ang="5400000" scaled="0"/>
                </a:gradFill>
                <a:highlight>
                  <a:srgbClr val="FFFF00"/>
                </a:highlight>
                <a:latin typeface="Segoe UI" panose="020B0502040204020203" pitchFamily="34" charset="0"/>
                <a:cs typeface="Segoe UI" panose="020B0502040204020203" pitchFamily="34" charset="0"/>
              </a:rPr>
              <a:t>aka.ms/</a:t>
            </a:r>
            <a:r>
              <a:rPr lang="en-GB" sz="2400" dirty="0" err="1">
                <a:gradFill>
                  <a:gsLst>
                    <a:gs pos="1250">
                      <a:schemeClr val="tx1"/>
                    </a:gs>
                    <a:gs pos="100000">
                      <a:schemeClr val="tx1"/>
                    </a:gs>
                  </a:gsLst>
                  <a:lin ang="5400000" scaled="0"/>
                </a:gradFill>
                <a:highlight>
                  <a:srgbClr val="FFFF00"/>
                </a:highlight>
                <a:latin typeface="Segoe UI" panose="020B0502040204020203" pitchFamily="34" charset="0"/>
                <a:cs typeface="Segoe UI" panose="020B0502040204020203" pitchFamily="34" charset="0"/>
              </a:rPr>
              <a:t>pvapreviewlabs</a:t>
            </a:r>
            <a:endParaRPr lang="en-GB" sz="2400" dirty="0">
              <a:gradFill>
                <a:gsLst>
                  <a:gs pos="1250">
                    <a:schemeClr val="tx1"/>
                  </a:gs>
                  <a:gs pos="100000">
                    <a:schemeClr val="tx1"/>
                  </a:gs>
                </a:gsLst>
                <a:lin ang="5400000" scaled="0"/>
              </a:gradFill>
              <a:highlight>
                <a:srgbClr val="FFFF00"/>
              </a:highlight>
              <a:latin typeface="Segoe UI" panose="020B0502040204020203" pitchFamily="34" charset="0"/>
              <a:cs typeface="Segoe UI" panose="020B0502040204020203" pitchFamily="34" charset="0"/>
            </a:endParaRP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Content provided:</a:t>
            </a:r>
            <a:endParaRPr lang="en-GB" sz="2008"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792000" lvl="0" indent="-342900">
              <a:spcAft>
                <a:spcPts val="600"/>
              </a:spcAft>
              <a:buFont typeface="Wingdings" panose="05000000000000000000" pitchFamily="2" charset="2"/>
              <a:buChar char="ü"/>
            </a:pPr>
            <a:r>
              <a:rPr lang="en-GB" sz="2008"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Instructor Deck (this slide deck)</a:t>
            </a:r>
          </a:p>
          <a:p>
            <a:pPr marL="792000" lvl="0" indent="-342900">
              <a:spcAft>
                <a:spcPts val="600"/>
              </a:spcAft>
              <a:buFont typeface="Wingdings" panose="05000000000000000000" pitchFamily="2" charset="2"/>
              <a:buChar char="ü"/>
            </a:pPr>
            <a:r>
              <a:rPr lang="en-GB" sz="2008"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Lab Slide deck with presenter notes</a:t>
            </a:r>
          </a:p>
          <a:p>
            <a:pPr marL="792000" lvl="0" indent="-342900">
              <a:spcAft>
                <a:spcPts val="600"/>
              </a:spcAft>
              <a:buFont typeface="Wingdings" panose="05000000000000000000" pitchFamily="2" charset="2"/>
              <a:buChar char="ü"/>
            </a:pPr>
            <a:r>
              <a:rPr lang="en-GB" sz="2008"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Lab manuals (note there are no labs for sections 8, 12-14)</a:t>
            </a:r>
          </a:p>
          <a:p>
            <a:pPr marL="792000" lvl="0" indent="-342900">
              <a:spcAft>
                <a:spcPts val="600"/>
              </a:spcAft>
              <a:buFont typeface="Wingdings" panose="05000000000000000000" pitchFamily="2" charset="2"/>
              <a:buChar char="ü"/>
            </a:pPr>
            <a:r>
              <a:rPr lang="en-GB" sz="2008"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Instructor setup instructions and spreadsheet for creating user accounts</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Go through the latest PVAIAD content. </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Become familiar with the latest product updates: </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hlinkClick r:id="rId3"/>
              </a:rPr>
              <a:t>Power Virtual Agents Blog</a:t>
            </a: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Watch the short video: </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hlinkClick r:id="rId4"/>
              </a:rPr>
              <a:t>Inclusive Presentations – At a Glance</a:t>
            </a: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694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Instructor Setup</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258516"/>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spcAft>
                <a:spcPts val="1200"/>
              </a:spcAft>
            </a:pP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instructor needs to set up a tenant with users, environment, and solution deployed.</a:t>
            </a:r>
          </a:p>
          <a:p>
            <a:pPr lvl="0">
              <a:spcAft>
                <a:spcPts val="1200"/>
              </a:spcAft>
            </a:pP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This should be done the day before to allow for any delays in provisioning time</a:t>
            </a:r>
          </a:p>
          <a:p>
            <a:pPr lvl="0">
              <a:spcAft>
                <a:spcPts val="1200"/>
              </a:spcAft>
            </a:pP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All instructions are included in the </a:t>
            </a:r>
            <a:r>
              <a:rPr lang="en-AU"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Instructor Setup and Prerequisites </a:t>
            </a: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document and the </a:t>
            </a:r>
            <a:r>
              <a:rPr lang="en-AU"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Making your own PVA Trial with a Microsoft Developer Account </a:t>
            </a: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document</a:t>
            </a:r>
          </a:p>
          <a:p>
            <a:pPr lvl="0">
              <a:spcAft>
                <a:spcPts val="1200"/>
              </a:spcAft>
            </a:pPr>
            <a:r>
              <a:rPr lang="en-AU"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This makes it easy for participants to get started with creating a bot at the start of the day, with no setup or prerequisites required for participants.</a:t>
            </a: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72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Logistics</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Aft>
                <a:spcPts val="1200"/>
              </a:spcAft>
              <a:buFont typeface="Arial" panose="020B0604020202020204" pitchFamily="34" charset="0"/>
              <a:buChar char="•"/>
            </a:pPr>
            <a:r>
              <a:rPr lang="en-GB"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Location</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Make sure you have good network connectivity</a:t>
            </a:r>
          </a:p>
          <a:p>
            <a:pPr marL="342900" lvl="0" indent="-342900">
              <a:spcAft>
                <a:spcPts val="1200"/>
              </a:spcAft>
              <a:buFont typeface="Arial" panose="020B0604020202020204" pitchFamily="34" charset="0"/>
              <a:buChar char="•"/>
            </a:pPr>
            <a:r>
              <a:rPr lang="en-GB"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Registration</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Create a registration page for attendees</a:t>
            </a:r>
          </a:p>
          <a:p>
            <a:pPr marL="342900" lvl="0" indent="-342900">
              <a:spcAft>
                <a:spcPts val="1200"/>
              </a:spcAft>
              <a:buFont typeface="Arial" panose="020B0604020202020204" pitchFamily="34" charset="0"/>
              <a:buChar char="•"/>
            </a:pPr>
            <a:r>
              <a:rPr lang="en-GB"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Marketing</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Use your own channels as well as the Power Virtual Agents community to market the event</a:t>
            </a:r>
          </a:p>
          <a:p>
            <a:pPr marL="342900" lvl="0" indent="-342900">
              <a:spcAft>
                <a:spcPts val="1200"/>
              </a:spcAft>
              <a:buFont typeface="Arial" panose="020B0604020202020204" pitchFamily="34" charset="0"/>
              <a:buChar char="•"/>
            </a:pPr>
            <a:r>
              <a:rPr lang="en-GB"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Proctors</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Ensure you have additional proctors/moderators to support the trainer in answering customer questions (one presenter and one or more moderators depending on the number of attendees). We recommend 1:15 instructor ratio.</a:t>
            </a:r>
          </a:p>
        </p:txBody>
      </p:sp>
    </p:spTree>
    <p:extLst>
      <p:ext uri="{BB962C8B-B14F-4D97-AF65-F5344CB8AC3E}">
        <p14:creationId xmlns:p14="http://schemas.microsoft.com/office/powerpoint/2010/main" val="394936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Communication</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ct val="20000"/>
              </a:spcBef>
              <a:buSzPct val="90000"/>
            </a:pPr>
            <a:r>
              <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Confirmation of registration</a:t>
            </a: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Send the attendees an email confirming their registration</a:t>
            </a: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Include information about prerequisites for attendees</a:t>
            </a: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Ask attendees to download the content from </a:t>
            </a:r>
            <a:r>
              <a:rPr lang="en-US" sz="2000" dirty="0">
                <a:gradFill>
                  <a:gsLst>
                    <a:gs pos="1250">
                      <a:srgbClr val="505050"/>
                    </a:gs>
                    <a:gs pos="99000">
                      <a:srgbClr val="505050"/>
                    </a:gs>
                  </a:gsLst>
                  <a:lin ang="5400000" scaled="0"/>
                </a:gradFill>
                <a:highlight>
                  <a:srgbClr val="FFFF00"/>
                </a:highlight>
                <a:latin typeface="Segoe UI" panose="020B0502040204020203" pitchFamily="34" charset="0"/>
                <a:cs typeface="Segoe UI" panose="020B0502040204020203" pitchFamily="34" charset="0"/>
              </a:rPr>
              <a:t>aka.ms/</a:t>
            </a:r>
            <a:r>
              <a:rPr lang="en-US" sz="2000" dirty="0" err="1">
                <a:gradFill>
                  <a:gsLst>
                    <a:gs pos="1250">
                      <a:srgbClr val="505050"/>
                    </a:gs>
                    <a:gs pos="99000">
                      <a:srgbClr val="505050"/>
                    </a:gs>
                  </a:gsLst>
                  <a:lin ang="5400000" scaled="0"/>
                </a:gradFill>
                <a:highlight>
                  <a:srgbClr val="FFFF00"/>
                </a:highlight>
                <a:latin typeface="Segoe UI" panose="020B0502040204020203" pitchFamily="34" charset="0"/>
                <a:cs typeface="Segoe UI" panose="020B0502040204020203" pitchFamily="34" charset="0"/>
              </a:rPr>
              <a:t>pvapreviewlabs</a:t>
            </a:r>
            <a:endParaRPr lang="en-US" sz="2000" dirty="0">
              <a:gradFill>
                <a:gsLst>
                  <a:gs pos="1250">
                    <a:srgbClr val="505050"/>
                  </a:gs>
                  <a:gs pos="99000">
                    <a:srgbClr val="505050"/>
                  </a:gs>
                </a:gsLst>
                <a:lin ang="5400000" scaled="0"/>
              </a:gradFill>
              <a:highlight>
                <a:srgbClr val="FFFF00"/>
              </a:highlight>
              <a:latin typeface="Segoe UI" panose="020B0502040204020203" pitchFamily="34" charset="0"/>
              <a:cs typeface="Segoe UI" panose="020B0502040204020203" pitchFamily="34" charset="0"/>
            </a:endParaRP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Please include specific instructions related to in-person or virtual delivery available in subsequent slides</a:t>
            </a: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Ensure you have communicated anything you want the students to do before the day</a:t>
            </a:r>
          </a:p>
          <a:p>
            <a:pPr defTabSz="914437">
              <a:lnSpc>
                <a:spcPct val="90000"/>
              </a:lnSpc>
              <a:spcBef>
                <a:spcPct val="20000"/>
              </a:spcBef>
              <a:buSzPct val="90000"/>
            </a:pPr>
            <a:endParaRPr lang="en-US" dirty="0">
              <a:gradFill>
                <a:gsLst>
                  <a:gs pos="1250">
                    <a:srgbClr val="505050"/>
                  </a:gs>
                  <a:gs pos="99000">
                    <a:srgbClr val="505050"/>
                  </a:gs>
                </a:gsLst>
                <a:lin ang="5400000" scaled="0"/>
              </a:gradFill>
              <a:latin typeface="Segoe UI"/>
              <a:cs typeface="Segoe UI"/>
            </a:endParaRPr>
          </a:p>
          <a:p>
            <a:pPr defTabSz="914437">
              <a:lnSpc>
                <a:spcPct val="90000"/>
              </a:lnSpc>
              <a:spcBef>
                <a:spcPct val="20000"/>
              </a:spcBef>
              <a:buSzPct val="90000"/>
            </a:pPr>
            <a:r>
              <a:rPr lang="en-US" sz="2400" dirty="0">
                <a:gradFill>
                  <a:gsLst>
                    <a:gs pos="1250">
                      <a:srgbClr val="505050"/>
                    </a:gs>
                    <a:gs pos="99000">
                      <a:srgbClr val="505050"/>
                    </a:gs>
                  </a:gsLst>
                  <a:lin ang="5400000" scaled="0"/>
                </a:gradFill>
                <a:latin typeface="Segoe UI"/>
                <a:cs typeface="Segoe UI"/>
              </a:rPr>
              <a:t>Reminder</a:t>
            </a:r>
          </a:p>
          <a:p>
            <a:pPr marL="800100" lvl="1" indent="-342900" defTabSz="914437">
              <a:lnSpc>
                <a:spcPct val="90000"/>
              </a:lnSpc>
              <a:spcBef>
                <a:spcPts val="12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Send a reminder to the attendees couple of days prior to the event</a:t>
            </a:r>
          </a:p>
        </p:txBody>
      </p:sp>
    </p:spTree>
    <p:extLst>
      <p:ext uri="{BB962C8B-B14F-4D97-AF65-F5344CB8AC3E}">
        <p14:creationId xmlns:p14="http://schemas.microsoft.com/office/powerpoint/2010/main" val="411829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a:t>
            </a:r>
            <a:r>
              <a:rPr kumimoji="0" lang="en-IN" sz="3200" b="0" i="0" u="none" strike="noStrike" kern="1200" cap="none" spc="-49" normalizeH="0" baseline="0" noProof="0">
                <a:ln w="3175">
                  <a:noFill/>
                </a:ln>
                <a:solidFill>
                  <a:srgbClr val="3C3C41"/>
                </a:solidFill>
                <a:effectLst/>
                <a:uLnTx/>
                <a:uFillTx/>
                <a:latin typeface="Segoe UI Semibold"/>
                <a:ea typeface="+mn-ea"/>
                <a:cs typeface="Segoe UI" pitchFamily="34" charset="0"/>
              </a:rPr>
              <a:t>In Person</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spc="-29" dirty="0">
                <a:ln w="3175">
                  <a:noFill/>
                </a:ln>
                <a:gradFill>
                  <a:gsLst>
                    <a:gs pos="79000">
                      <a:schemeClr val="accent3">
                        <a:lumMod val="50000"/>
                      </a:schemeClr>
                    </a:gs>
                    <a:gs pos="65000">
                      <a:schemeClr val="accent3">
                        <a:lumMod val="50000"/>
                      </a:schemeClr>
                    </a:gs>
                  </a:gsLst>
                  <a:lin ang="5400000" scaled="0"/>
                </a:gradFill>
                <a:latin typeface="Segoe UI" panose="020B0502040204020203" pitchFamily="34" charset="0"/>
                <a:cs typeface="Segoe UI" panose="020B0502040204020203" pitchFamily="34" charset="0"/>
              </a:rPr>
              <a:t>Preparation for trainers</a:t>
            </a:r>
          </a:p>
          <a:p>
            <a:pPr marL="342900" indent="-3429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Make sure to have a copy of the customer content available on an external drive for attendees to download</a:t>
            </a:r>
          </a:p>
          <a:p>
            <a:pPr marL="342900" indent="-3429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Have a few spare or extra logins in case there are any technical problems</a:t>
            </a:r>
          </a:p>
          <a:p>
            <a:pPr marL="285750" indent="-28575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lvl="0" defTabSz="914437">
              <a:lnSpc>
                <a:spcPct val="90000"/>
              </a:lnSpc>
              <a:spcBef>
                <a:spcPct val="20000"/>
              </a:spcBef>
              <a:buSzPct val="90000"/>
            </a:pPr>
            <a:r>
              <a:rPr lang="en-US" sz="2400" spc="-29" dirty="0">
                <a:ln w="3175">
                  <a:noFill/>
                </a:ln>
                <a:gradFill>
                  <a:gsLst>
                    <a:gs pos="79000">
                      <a:schemeClr val="accent3">
                        <a:lumMod val="50000"/>
                      </a:schemeClr>
                    </a:gs>
                    <a:gs pos="65000">
                      <a:schemeClr val="accent3">
                        <a:lumMod val="50000"/>
                      </a:schemeClr>
                    </a:gs>
                  </a:gsLst>
                  <a:lin ang="5400000" scaled="0"/>
                </a:gradFill>
                <a:latin typeface="Segoe UI" panose="020B0502040204020203" pitchFamily="34" charset="0"/>
                <a:cs typeface="Segoe UI" panose="020B0502040204020203" pitchFamily="34" charset="0"/>
              </a:rPr>
              <a:t>Location</a:t>
            </a:r>
            <a:endParaRPr lang="en-US" sz="2400" b="1"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marL="342900" lvl="0" indent="-342900" defTabSz="914437">
              <a:lnSpc>
                <a:spcPct val="90000"/>
              </a:lnSpc>
              <a:spcBef>
                <a:spcPct val="200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Make sure to have good network connectivity</a:t>
            </a:r>
          </a:p>
          <a:p>
            <a:pPr marL="342900" lvl="0" indent="-342900" defTabSz="914437">
              <a:lnSpc>
                <a:spcPct val="90000"/>
              </a:lnSpc>
              <a:spcBef>
                <a:spcPct val="200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Setup the room in a classroom style</a:t>
            </a:r>
          </a:p>
          <a:p>
            <a:pPr marL="342900" lvl="0" indent="-342900" defTabSz="914437">
              <a:lnSpc>
                <a:spcPct val="90000"/>
              </a:lnSpc>
              <a:spcBef>
                <a:spcPct val="200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Print lab manual for participants</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r>
              <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Confirmation of registration</a:t>
            </a:r>
          </a:p>
          <a:p>
            <a:pPr marL="342900" indent="-342900" defTabSz="914437">
              <a:lnSpc>
                <a:spcPct val="90000"/>
              </a:lnSpc>
              <a:spcBef>
                <a:spcPct val="200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Include information on location and parking</a:t>
            </a:r>
          </a:p>
          <a:p>
            <a:pPr marL="342900" indent="-342900" defTabSz="914437">
              <a:lnSpc>
                <a:spcPct val="90000"/>
              </a:lnSpc>
              <a:spcBef>
                <a:spcPct val="20000"/>
              </a:spcBef>
              <a:buSzPct val="90000"/>
              <a:buFont typeface="Wingdings" panose="05000000000000000000" pitchFamily="2" charset="2"/>
              <a:buChar char="ü"/>
            </a:pPr>
            <a:r>
              <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Survey attendees about dietary preferences</a:t>
            </a: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150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Online (1/3)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spc="-29" dirty="0">
                <a:ln w="3175">
                  <a:noFill/>
                </a:ln>
                <a:gradFill>
                  <a:gsLst>
                    <a:gs pos="79000">
                      <a:schemeClr val="accent3">
                        <a:lumMod val="50000"/>
                      </a:schemeClr>
                    </a:gs>
                    <a:gs pos="65000">
                      <a:schemeClr val="accent3">
                        <a:lumMod val="50000"/>
                      </a:schemeClr>
                    </a:gs>
                  </a:gsLst>
                  <a:lin ang="5400000" scaled="0"/>
                </a:gradFill>
                <a:latin typeface="Segoe UI" panose="020B0502040204020203" pitchFamily="34" charset="0"/>
                <a:cs typeface="Segoe UI" panose="020B0502040204020203" pitchFamily="34" charset="0"/>
              </a:rPr>
              <a:t>Preparation for trainers</a:t>
            </a:r>
          </a:p>
          <a:p>
            <a:pPr marL="342900" indent="-342900">
              <a:spcBef>
                <a:spcPts val="1200"/>
              </a:spcBef>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Choose a delivery platform (Microsoft Teams, </a:t>
            </a:r>
            <a:r>
              <a:rPr lang="en-GB" sz="2000" dirty="0" err="1">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Goto</a:t>
            </a: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 Training, etc.)</a:t>
            </a:r>
          </a:p>
          <a:p>
            <a:pPr marL="342900" indent="-342900">
              <a:spcBef>
                <a:spcPts val="1200"/>
              </a:spcBef>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Set-up the environment and create calendar invites</a:t>
            </a:r>
          </a:p>
          <a:p>
            <a:pPr marL="342900" indent="-342900">
              <a:spcBef>
                <a:spcPts val="1200"/>
              </a:spcBef>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Make sure to have a copy of the customer content available on an external drive for attendees to download</a:t>
            </a:r>
          </a:p>
          <a:p>
            <a:pPr marL="342900" indent="-342900">
              <a:spcBef>
                <a:spcPts val="1200"/>
              </a:spcBef>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Make sure you have multiple monitors to avoid flipping between presentation and chat</a:t>
            </a:r>
          </a:p>
          <a:p>
            <a:pPr marL="342900" indent="-342900">
              <a:spcBef>
                <a:spcPts val="1200"/>
              </a:spcBef>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Make sure you have a Webcam</a:t>
            </a:r>
            <a:endParaRPr lang="en-US" sz="2000" dirty="0">
              <a:latin typeface="Segoe UI" panose="020B0502040204020203" pitchFamily="34" charset="0"/>
              <a:cs typeface="Segoe UI" panose="020B0502040204020203" pitchFamily="34" charset="0"/>
            </a:endParaRP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164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Online (2/3)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ct val="20000"/>
              </a:spcBef>
              <a:buSzPct val="90000"/>
            </a:pPr>
            <a:r>
              <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Confirmation of registration</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Add this disclaimer in your communications and calendar invite: By joining this meeting, you consent to your name and email being visible to all other attendees. If you do not consent, please do not join the meeting.</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Recommend they print out their lab manuals and/or have a second monitor to make following the hands-on-labs easier</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Recommend your participants use a headset</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Provide Instructions on how to sign-up and download the delivery platform and join the meeting</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If required, follow up with attendees to ensure they have installed the delivery platform app</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22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B125E47E-C465-4AF0-A708-A1E88AB752E3}"/>
              </a:ext>
            </a:extLst>
          </p:cNvPr>
          <p:cNvSpPr>
            <a:spLocks noGrp="1"/>
          </p:cNvSpPr>
          <p:nvPr>
            <p:ph type="title"/>
          </p:nvPr>
        </p:nvSpPr>
        <p:spPr>
          <a:xfrm>
            <a:off x="449263" y="620428"/>
            <a:ext cx="10809963" cy="403137"/>
          </a:xfrm>
        </p:spPr>
        <p:txBody>
          <a:bodyPr/>
          <a:lstStyle/>
          <a:p>
            <a:r>
              <a:rPr lang="en-IN" dirty="0">
                <a:cs typeface="Segoe UI"/>
              </a:rPr>
              <a:t>Instructors &amp; Leaders – Please Start Here</a:t>
            </a:r>
            <a:endParaRPr lang="en-US" dirty="0"/>
          </a:p>
        </p:txBody>
      </p:sp>
      <p:grpSp>
        <p:nvGrpSpPr>
          <p:cNvPr id="5" name="Group 4">
            <a:extLst>
              <a:ext uri="{FF2B5EF4-FFF2-40B4-BE49-F238E27FC236}">
                <a16:creationId xmlns:a16="http://schemas.microsoft.com/office/drawing/2014/main" id="{35308005-1FD2-4BBA-9A84-D28BA450F6AA}"/>
              </a:ext>
              <a:ext uri="{C183D7F6-B498-43B3-948B-1728B52AA6E4}">
                <adec:decorative xmlns:adec="http://schemas.microsoft.com/office/drawing/2017/decorative" val="1"/>
              </a:ext>
            </a:extLst>
          </p:cNvPr>
          <p:cNvGrpSpPr/>
          <p:nvPr/>
        </p:nvGrpSpPr>
        <p:grpSpPr>
          <a:xfrm>
            <a:off x="10470123" y="-167615"/>
            <a:ext cx="1851717" cy="1749978"/>
            <a:chOff x="10470123" y="-167615"/>
            <a:chExt cx="1851717" cy="1749978"/>
          </a:xfrm>
        </p:grpSpPr>
        <p:sp>
          <p:nvSpPr>
            <p:cNvPr id="45" name="Freeform: Shape 44">
              <a:extLst>
                <a:ext uri="{FF2B5EF4-FFF2-40B4-BE49-F238E27FC236}">
                  <a16:creationId xmlns:a16="http://schemas.microsoft.com/office/drawing/2014/main" id="{A8F94004-D005-4EF6-896A-8DC5F49EDB7C}"/>
                </a:ext>
              </a:extLst>
            </p:cNvPr>
            <p:cNvSpPr/>
            <p:nvPr userDrawn="1"/>
          </p:nvSpPr>
          <p:spPr bwMode="auto">
            <a:xfrm rot="20943271">
              <a:off x="11147223" y="-127064"/>
              <a:ext cx="1174617" cy="1709427"/>
            </a:xfrm>
            <a:custGeom>
              <a:avLst/>
              <a:gdLst>
                <a:gd name="connsiteX0" fmla="*/ 0 w 1174617"/>
                <a:gd name="connsiteY0" fmla="*/ 0 h 1709427"/>
                <a:gd name="connsiteX1" fmla="*/ 1174617 w 1174617"/>
                <a:gd name="connsiteY1" fmla="*/ 227163 h 1709427"/>
                <a:gd name="connsiteX2" fmla="*/ 887957 w 1174617"/>
                <a:gd name="connsiteY2" fmla="*/ 1709427 h 1709427"/>
              </a:gdLst>
              <a:ahLst/>
              <a:cxnLst>
                <a:cxn ang="0">
                  <a:pos x="connsiteX0" y="connsiteY0"/>
                </a:cxn>
                <a:cxn ang="0">
                  <a:pos x="connsiteX1" y="connsiteY1"/>
                </a:cxn>
                <a:cxn ang="0">
                  <a:pos x="connsiteX2" y="connsiteY2"/>
                </a:cxn>
              </a:cxnLst>
              <a:rect l="l" t="t" r="r" b="b"/>
              <a:pathLst>
                <a:path w="1174617" h="1709427">
                  <a:moveTo>
                    <a:pt x="0" y="0"/>
                  </a:moveTo>
                  <a:lnTo>
                    <a:pt x="1174617" y="227163"/>
                  </a:lnTo>
                  <a:lnTo>
                    <a:pt x="887957" y="1709427"/>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35354F99-36B1-476E-B28C-22B14AF4A5E8}"/>
                </a:ext>
              </a:extLst>
            </p:cNvPr>
            <p:cNvSpPr/>
            <p:nvPr userDrawn="1"/>
          </p:nvSpPr>
          <p:spPr bwMode="auto">
            <a:xfrm rot="20943271">
              <a:off x="11270230" y="-112104"/>
              <a:ext cx="1036321" cy="1508164"/>
            </a:xfrm>
            <a:custGeom>
              <a:avLst/>
              <a:gdLst>
                <a:gd name="connsiteX0" fmla="*/ 0 w 1036321"/>
                <a:gd name="connsiteY0" fmla="*/ 0 h 1508164"/>
                <a:gd name="connsiteX1" fmla="*/ 1036321 w 1036321"/>
                <a:gd name="connsiteY1" fmla="*/ 200417 h 1508164"/>
                <a:gd name="connsiteX2" fmla="*/ 783412 w 1036321"/>
                <a:gd name="connsiteY2" fmla="*/ 1508164 h 1508164"/>
              </a:gdLst>
              <a:ahLst/>
              <a:cxnLst>
                <a:cxn ang="0">
                  <a:pos x="connsiteX0" y="connsiteY0"/>
                </a:cxn>
                <a:cxn ang="0">
                  <a:pos x="connsiteX1" y="connsiteY1"/>
                </a:cxn>
                <a:cxn ang="0">
                  <a:pos x="connsiteX2" y="connsiteY2"/>
                </a:cxn>
              </a:cxnLst>
              <a:rect l="l" t="t" r="r" b="b"/>
              <a:pathLst>
                <a:path w="1036321" h="1508164">
                  <a:moveTo>
                    <a:pt x="0" y="0"/>
                  </a:moveTo>
                  <a:lnTo>
                    <a:pt x="1036321" y="200417"/>
                  </a:lnTo>
                  <a:lnTo>
                    <a:pt x="783412" y="1508164"/>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Shape 40">
              <a:extLst>
                <a:ext uri="{FF2B5EF4-FFF2-40B4-BE49-F238E27FC236}">
                  <a16:creationId xmlns:a16="http://schemas.microsoft.com/office/drawing/2014/main" id="{0883CE6B-48C0-415C-92E6-1643328C6A52}"/>
                </a:ext>
              </a:extLst>
            </p:cNvPr>
            <p:cNvSpPr/>
            <p:nvPr userDrawn="1"/>
          </p:nvSpPr>
          <p:spPr bwMode="auto">
            <a:xfrm rot="20943271">
              <a:off x="11325196" y="-105418"/>
              <a:ext cx="974526" cy="1418233"/>
            </a:xfrm>
            <a:custGeom>
              <a:avLst/>
              <a:gdLst>
                <a:gd name="connsiteX0" fmla="*/ 0 w 974526"/>
                <a:gd name="connsiteY0" fmla="*/ 0 h 1418233"/>
                <a:gd name="connsiteX1" fmla="*/ 974526 w 974526"/>
                <a:gd name="connsiteY1" fmla="*/ 188466 h 1418233"/>
                <a:gd name="connsiteX2" fmla="*/ 736697 w 974526"/>
                <a:gd name="connsiteY2" fmla="*/ 1418233 h 1418233"/>
              </a:gdLst>
              <a:ahLst/>
              <a:cxnLst>
                <a:cxn ang="0">
                  <a:pos x="connsiteX0" y="connsiteY0"/>
                </a:cxn>
                <a:cxn ang="0">
                  <a:pos x="connsiteX1" y="connsiteY1"/>
                </a:cxn>
                <a:cxn ang="0">
                  <a:pos x="connsiteX2" y="connsiteY2"/>
                </a:cxn>
              </a:cxnLst>
              <a:rect l="l" t="t" r="r" b="b"/>
              <a:pathLst>
                <a:path w="974526" h="1418233">
                  <a:moveTo>
                    <a:pt x="0" y="0"/>
                  </a:moveTo>
                  <a:lnTo>
                    <a:pt x="974526" y="188466"/>
                  </a:lnTo>
                  <a:lnTo>
                    <a:pt x="736697" y="1418233"/>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Shape 38">
              <a:extLst>
                <a:ext uri="{FF2B5EF4-FFF2-40B4-BE49-F238E27FC236}">
                  <a16:creationId xmlns:a16="http://schemas.microsoft.com/office/drawing/2014/main" id="{9CA57E2B-00A2-45B9-8D0C-833C30CACD0B}"/>
                </a:ext>
              </a:extLst>
            </p:cNvPr>
            <p:cNvSpPr/>
            <p:nvPr userDrawn="1"/>
          </p:nvSpPr>
          <p:spPr bwMode="auto">
            <a:xfrm rot="20943271">
              <a:off x="11532789" y="-80171"/>
              <a:ext cx="741132" cy="1078575"/>
            </a:xfrm>
            <a:custGeom>
              <a:avLst/>
              <a:gdLst>
                <a:gd name="connsiteX0" fmla="*/ 0 w 741132"/>
                <a:gd name="connsiteY0" fmla="*/ 0 h 1078575"/>
                <a:gd name="connsiteX1" fmla="*/ 741132 w 741132"/>
                <a:gd name="connsiteY1" fmla="*/ 143329 h 1078575"/>
                <a:gd name="connsiteX2" fmla="*/ 560263 w 741132"/>
                <a:gd name="connsiteY2" fmla="*/ 1078575 h 1078575"/>
              </a:gdLst>
              <a:ahLst/>
              <a:cxnLst>
                <a:cxn ang="0">
                  <a:pos x="connsiteX0" y="connsiteY0"/>
                </a:cxn>
                <a:cxn ang="0">
                  <a:pos x="connsiteX1" y="connsiteY1"/>
                </a:cxn>
                <a:cxn ang="0">
                  <a:pos x="connsiteX2" y="connsiteY2"/>
                </a:cxn>
              </a:cxnLst>
              <a:rect l="l" t="t" r="r" b="b"/>
              <a:pathLst>
                <a:path w="741132" h="1078575">
                  <a:moveTo>
                    <a:pt x="0" y="0"/>
                  </a:moveTo>
                  <a:lnTo>
                    <a:pt x="741132" y="143329"/>
                  </a:lnTo>
                  <a:lnTo>
                    <a:pt x="560263" y="1078575"/>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DF8E33B7-3C7D-4B21-9B09-E85DE10C8E72}"/>
                </a:ext>
              </a:extLst>
            </p:cNvPr>
            <p:cNvCxnSpPr/>
            <p:nvPr/>
          </p:nvCxnSpPr>
          <p:spPr>
            <a:xfrm rot="20943271">
              <a:off x="10829820" y="-167615"/>
              <a:ext cx="850900" cy="1574800"/>
            </a:xfrm>
            <a:prstGeom prst="line">
              <a:avLst/>
            </a:prstGeom>
            <a:ln w="9525" cap="rnd">
              <a:solidFill>
                <a:srgbClr val="0B556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0420F6-5CA9-4F56-B37A-C968F7CA22E5}"/>
                </a:ext>
              </a:extLst>
            </p:cNvPr>
            <p:cNvCxnSpPr>
              <a:cxnSpLocks/>
            </p:cNvCxnSpPr>
            <p:nvPr/>
          </p:nvCxnSpPr>
          <p:spPr>
            <a:xfrm>
              <a:off x="10470123" y="-19465"/>
              <a:ext cx="486313" cy="593548"/>
            </a:xfrm>
            <a:prstGeom prst="line">
              <a:avLst/>
            </a:prstGeom>
            <a:ln w="9525" cap="rnd">
              <a:solidFill>
                <a:srgbClr val="30E5D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50AAD954-5EE3-494A-9B1E-A3134FA9D589}"/>
              </a:ext>
            </a:extLst>
          </p:cNvPr>
          <p:cNvSpPr txBox="1">
            <a:spLocks/>
          </p:cNvSpPr>
          <p:nvPr/>
        </p:nvSpPr>
        <p:spPr>
          <a:xfrm>
            <a:off x="588262" y="1663700"/>
            <a:ext cx="10168637" cy="2400657"/>
          </a:xfrm>
          <a:prstGeom prst="rect">
            <a:avLst/>
          </a:prstGeom>
        </p:spPr>
        <p:txBody>
          <a:bodyPr vert="horz" wrap="square" lIns="0" tIns="91440" rIns="146304" bIns="91440" rtlCol="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
                <a:srgbClr val="0B556A"/>
              </a:buClr>
              <a:buSzPct val="90000"/>
              <a:buFont typeface="Wingdings" panose="05000000000000000000" pitchFamily="2" charset="2"/>
              <a:buNone/>
              <a:tabLst/>
              <a:defRPr/>
            </a:pPr>
            <a:r>
              <a:rPr kumimoji="0" lang="en-US" sz="2400" b="0" i="0" u="none" strike="noStrike" kern="1200" cap="none" spc="-49" normalizeH="0" baseline="0" noProof="0" dirty="0">
                <a:ln>
                  <a:noFill/>
                </a:ln>
                <a:solidFill>
                  <a:srgbClr val="3C3C41"/>
                </a:solidFill>
                <a:effectLst/>
                <a:uLnTx/>
                <a:uFillTx/>
                <a:latin typeface="Segoe UI"/>
                <a:ea typeface="+mn-ea"/>
                <a:cs typeface="Segoe UI"/>
              </a:rPr>
              <a:t>Read this </a:t>
            </a:r>
            <a:r>
              <a:rPr lang="en-US" sz="2400" dirty="0">
                <a:solidFill>
                  <a:srgbClr val="3C3C41"/>
                </a:solidFill>
                <a:latin typeface="Segoe UI"/>
                <a:cs typeface="Segoe UI"/>
              </a:rPr>
              <a:t>deck</a:t>
            </a:r>
            <a:r>
              <a:rPr kumimoji="0" lang="en-US" sz="2400" b="0" i="0" u="none" strike="noStrike" kern="1200" cap="none" spc="-49" normalizeH="0" baseline="0" noProof="0" dirty="0">
                <a:ln>
                  <a:noFill/>
                </a:ln>
                <a:solidFill>
                  <a:srgbClr val="3C3C41"/>
                </a:solidFill>
                <a:effectLst/>
                <a:uLnTx/>
                <a:uFillTx/>
                <a:latin typeface="Segoe UI"/>
                <a:ea typeface="+mn-ea"/>
                <a:cs typeface="Segoe UI"/>
              </a:rPr>
              <a:t> and the following slides &amp; links before you start to plan your PVA in a day experience. This Power Virtual Agents In A Day training is in Preview status and is referencing Power Virtual Agents Unified Authoring release that is in Preview. This is a smaller set of content aimed at familiarizing yourself with core features of Power Virtual Agents using the new features released</a:t>
            </a:r>
          </a:p>
        </p:txBody>
      </p:sp>
    </p:spTree>
    <p:extLst>
      <p:ext uri="{BB962C8B-B14F-4D97-AF65-F5344CB8AC3E}">
        <p14:creationId xmlns:p14="http://schemas.microsoft.com/office/powerpoint/2010/main" val="11652310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Online (3/3)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Curtain Warmer</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We recommend preparing a ‘curtain warmer’ presentation or video to include important details:</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Show the timer to let students know exactly when the training begins</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Show the telephone dial-in number, if one is available, some attendees may require </a:t>
            </a:r>
            <a:r>
              <a:rPr lang="en-GB" sz="2000" dirty="0" err="1">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dialing</a:t>
            </a: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-in</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Play music to make sure they can hear sound and their speakers are working </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Offer chat instructions so they can communicate if they lose connectivity or have problems</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Share information about your organization and the presenters/proctors</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Share any offers information you would like to present</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Share the agenda for the half day or day</a:t>
            </a:r>
          </a:p>
          <a:p>
            <a:pPr defTabSz="914437">
              <a:lnSpc>
                <a:spcPct val="90000"/>
              </a:lnSpc>
              <a:spcBef>
                <a:spcPct val="20000"/>
              </a:spcBef>
              <a:buSzPct val="90000"/>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During the lab time, keep displaying the 1st page of the lab on the screen and occasionally remind attendees about their expected progress or questions</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902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organise PVIAID: Follow-up</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Day of the event</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Follow up with attendees for next steps</a:t>
            </a:r>
          </a:p>
          <a:p>
            <a:pPr defTabSz="914437">
              <a:lnSpc>
                <a:spcPct val="90000"/>
              </a:lnSpc>
              <a:spcBef>
                <a:spcPct val="20000"/>
              </a:spcBef>
              <a:buSzPct val="90000"/>
            </a:pPr>
            <a:endPar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1-2 weeks after the event</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Provide an update on what’s new in Power Virtual Agents and ask them about their experience so far</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Ask the attendees if they would they be interested in one of your offerings or solutions?</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152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135F6-A4A6-43EA-BE41-2C58C87A1DD8}"/>
              </a:ext>
            </a:extLst>
          </p:cNvPr>
          <p:cNvSpPr>
            <a:spLocks noGrp="1"/>
          </p:cNvSpPr>
          <p:nvPr>
            <p:ph type="title"/>
          </p:nvPr>
        </p:nvSpPr>
        <p:spPr/>
        <p:txBody>
          <a:bodyPr/>
          <a:lstStyle/>
          <a:p>
            <a:r>
              <a:rPr lang="en-AU" dirty="0"/>
              <a:t>How to deliver</a:t>
            </a:r>
            <a:br>
              <a:rPr lang="en-AU" dirty="0"/>
            </a:br>
            <a:r>
              <a:rPr lang="en-AU" dirty="0"/>
              <a:t>PVAIAD</a:t>
            </a:r>
          </a:p>
        </p:txBody>
      </p:sp>
      <p:sp>
        <p:nvSpPr>
          <p:cNvPr id="4" name="Text Placeholder 3">
            <a:extLst>
              <a:ext uri="{FF2B5EF4-FFF2-40B4-BE49-F238E27FC236}">
                <a16:creationId xmlns:a16="http://schemas.microsoft.com/office/drawing/2014/main" id="{2024A3C2-D8EB-4631-B9EC-E4257516BB56}"/>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4882244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PVIAID Preview</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8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Do not deliver the labs as an instructor led training</a:t>
            </a:r>
          </a:p>
          <a:p>
            <a:pPr marL="342900" indent="-342900">
              <a:spcAft>
                <a:spcPts val="18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Ask attendees for feedback and satisfaction rating before leaving the session</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2170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B125E47E-C465-4AF0-A708-A1E88AB752E3}"/>
              </a:ext>
            </a:extLst>
          </p:cNvPr>
          <p:cNvSpPr>
            <a:spLocks noGrp="1"/>
          </p:cNvSpPr>
          <p:nvPr>
            <p:ph type="title"/>
          </p:nvPr>
        </p:nvSpPr>
        <p:spPr>
          <a:xfrm>
            <a:off x="449263" y="620428"/>
            <a:ext cx="10809963" cy="403137"/>
          </a:xfrm>
        </p:spPr>
        <p:txBody>
          <a:bodyPr/>
          <a:lstStyle/>
          <a:p>
            <a:r>
              <a:rPr lang="en-IN" dirty="0"/>
              <a:t>Agenda</a:t>
            </a:r>
          </a:p>
        </p:txBody>
      </p:sp>
      <p:graphicFrame>
        <p:nvGraphicFramePr>
          <p:cNvPr id="10" name="Table 9">
            <a:extLst>
              <a:ext uri="{FF2B5EF4-FFF2-40B4-BE49-F238E27FC236}">
                <a16:creationId xmlns:a16="http://schemas.microsoft.com/office/drawing/2014/main" id="{92D09502-F9CD-4B3D-B647-A07CA780ADFF}"/>
              </a:ext>
            </a:extLst>
          </p:cNvPr>
          <p:cNvGraphicFramePr>
            <a:graphicFrameLocks noGrp="1"/>
          </p:cNvGraphicFramePr>
          <p:nvPr/>
        </p:nvGraphicFramePr>
        <p:xfrm>
          <a:off x="436295" y="1404169"/>
          <a:ext cx="11298236" cy="2516236"/>
        </p:xfrm>
        <a:graphic>
          <a:graphicData uri="http://schemas.openxmlformats.org/drawingml/2006/table">
            <a:tbl>
              <a:tblPr firstRow="1" bandRow="1">
                <a:tableStyleId>{BC89EF96-8CEA-46FF-86C4-4CE0E7609802}</a:tableStyleId>
              </a:tblPr>
              <a:tblGrid>
                <a:gridCol w="2411709">
                  <a:extLst>
                    <a:ext uri="{9D8B030D-6E8A-4147-A177-3AD203B41FA5}">
                      <a16:colId xmlns:a16="http://schemas.microsoft.com/office/drawing/2014/main" val="556834979"/>
                    </a:ext>
                  </a:extLst>
                </a:gridCol>
                <a:gridCol w="470759">
                  <a:extLst>
                    <a:ext uri="{9D8B030D-6E8A-4147-A177-3AD203B41FA5}">
                      <a16:colId xmlns:a16="http://schemas.microsoft.com/office/drawing/2014/main" val="2307703135"/>
                    </a:ext>
                  </a:extLst>
                </a:gridCol>
                <a:gridCol w="5812199">
                  <a:extLst>
                    <a:ext uri="{9D8B030D-6E8A-4147-A177-3AD203B41FA5}">
                      <a16:colId xmlns:a16="http://schemas.microsoft.com/office/drawing/2014/main" val="41497132"/>
                    </a:ext>
                  </a:extLst>
                </a:gridCol>
                <a:gridCol w="2603569">
                  <a:extLst>
                    <a:ext uri="{9D8B030D-6E8A-4147-A177-3AD203B41FA5}">
                      <a16:colId xmlns:a16="http://schemas.microsoft.com/office/drawing/2014/main" val="529555573"/>
                    </a:ext>
                  </a:extLst>
                </a:gridCol>
              </a:tblGrid>
              <a:tr h="373384">
                <a:tc>
                  <a:txBody>
                    <a:bodyPr/>
                    <a:lstStyle/>
                    <a:p>
                      <a:pPr algn="ctr"/>
                      <a:r>
                        <a:rPr lang="en-US" sz="2000" dirty="0">
                          <a:solidFill>
                            <a:schemeClr val="tx1"/>
                          </a:solidFill>
                          <a:latin typeface="+mj-lt"/>
                        </a:rPr>
                        <a:t>Module</a:t>
                      </a:r>
                      <a:endParaRPr lang="en-US" sz="2000" b="1" i="0" dirty="0">
                        <a:solidFill>
                          <a:schemeClr val="tx1"/>
                        </a:solidFill>
                        <a:latin typeface="+mj-lt"/>
                      </a:endParaRPr>
                    </a:p>
                  </a:txBody>
                  <a:tcPr marL="0" marR="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mj-lt"/>
                        </a:rPr>
                        <a:t>ID</a:t>
                      </a:r>
                      <a:endParaRPr lang="en-US" sz="2000" b="1" dirty="0">
                        <a:solidFill>
                          <a:schemeClr val="tx1"/>
                        </a:solidFill>
                        <a:latin typeface="+mj-lt"/>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j-lt"/>
                        </a:rPr>
                        <a:t>Name</a:t>
                      </a:r>
                      <a:endParaRPr lang="en-US" sz="2000" b="1" dirty="0">
                        <a:solidFill>
                          <a:schemeClr val="tx1"/>
                        </a:solidFill>
                        <a:latin typeface="+mj-lt"/>
                      </a:endParaRPr>
                    </a:p>
                  </a:txBody>
                  <a:tcPr marR="0" marT="0" marB="0"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j-lt"/>
                        </a:rPr>
                        <a:t>Length</a:t>
                      </a:r>
                      <a:endParaRPr lang="en-US" sz="2000" b="1" dirty="0">
                        <a:solidFill>
                          <a:schemeClr val="tx1"/>
                        </a:solidFill>
                        <a:latin typeface="+mj-lt"/>
                      </a:endParaRPr>
                    </a:p>
                  </a:txBody>
                  <a:tcPr marR="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1329184"/>
                  </a:ext>
                </a:extLst>
              </a:tr>
              <a:tr h="296634">
                <a:tc>
                  <a:txBody>
                    <a:bodyPr/>
                    <a:lstStyle/>
                    <a:p>
                      <a:pPr marL="0" indent="0" algn="ctr">
                        <a:buNone/>
                      </a:pPr>
                      <a:r>
                        <a:rPr lang="en-US" altLang="zh-CN" sz="1100" kern="1200" dirty="0">
                          <a:solidFill>
                            <a:schemeClr val="tx1"/>
                          </a:solidFill>
                          <a:latin typeface="+mj-lt"/>
                        </a:rPr>
                        <a:t>Overview</a:t>
                      </a:r>
                      <a:endParaRPr lang="en-US" sz="1100" b="1"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r>
                        <a:rPr lang="en-US" sz="1100" b="0" kern="1200" dirty="0">
                          <a:solidFill>
                            <a:sysClr val="windowText" lastClr="000000"/>
                          </a:solidFill>
                          <a:latin typeface="+mn-lt"/>
                        </a:rPr>
                        <a:t>1</a:t>
                      </a:r>
                      <a:endParaRPr lang="en-US" sz="1100" b="0" kern="1200" dirty="0">
                        <a:solidFill>
                          <a:sysClr val="windowText" lastClr="000000"/>
                        </a:solidFill>
                        <a:latin typeface="+mn-lt"/>
                        <a:ea typeface="+mn-ea"/>
                        <a:cs typeface="+mn-cs"/>
                      </a:endParaRPr>
                    </a:p>
                  </a:txBody>
                  <a:tcPr marL="0"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kern="1200" dirty="0">
                          <a:solidFill>
                            <a:sysClr val="windowText" lastClr="000000"/>
                          </a:solidFill>
                          <a:latin typeface="+mn-lt"/>
                          <a:ea typeface="+mn-ea"/>
                          <a:cs typeface="+mn-cs"/>
                        </a:rPr>
                        <a:t>What is Conversational AI? Introductory Presentation</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2"/>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53228"/>
                  </a:ext>
                </a:extLst>
              </a:tr>
              <a:tr h="296634">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lang="en-US" sz="1100" b="0" i="0" dirty="0">
                          <a:solidFill>
                            <a:schemeClr val="tx1"/>
                          </a:solidFill>
                        </a:rPr>
                        <a:t>Module 1: Access and Setup</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2</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Access your tenant and preview access</a:t>
                      </a:r>
                      <a:endParaRPr lang="en-US" sz="1100" strike="sngStrike" dirty="0">
                        <a:solidFill>
                          <a:schemeClr val="tx1"/>
                        </a:solidFill>
                      </a:endParaRP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15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1213358"/>
                  </a:ext>
                </a:extLst>
              </a:tr>
              <a:tr h="296634">
                <a:tc>
                  <a:txBody>
                    <a:bodyPr/>
                    <a:lstStyle/>
                    <a:p>
                      <a:pPr algn="ctr"/>
                      <a:r>
                        <a:rPr lang="en-US" sz="1100" dirty="0">
                          <a:solidFill>
                            <a:schemeClr val="tx1"/>
                          </a:solidFill>
                        </a:rPr>
                        <a:t>Module 2: Planning your bot</a:t>
                      </a:r>
                      <a:endParaRPr lang="en-US" sz="1100" b="1" i="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3</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Plan your bot using the planning template from the Bot Building Playbook</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40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5630091"/>
                  </a:ext>
                </a:extLst>
              </a:tr>
              <a:tr h="453712">
                <a:tc>
                  <a:txBody>
                    <a:bodyPr/>
                    <a:lstStyle/>
                    <a:p>
                      <a:pPr algn="ctr"/>
                      <a:r>
                        <a:rPr lang="en-US" sz="1100" dirty="0">
                          <a:solidFill>
                            <a:schemeClr val="tx1"/>
                          </a:solidFill>
                        </a:rPr>
                        <a:t>Module 3: Creating your bot</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4</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a:lnSpc>
                          <a:spcPct val="100000"/>
                        </a:lnSpc>
                        <a:spcBef>
                          <a:spcPts val="0"/>
                        </a:spcBef>
                        <a:spcAft>
                          <a:spcPts val="0"/>
                        </a:spcAft>
                        <a:buNone/>
                      </a:pPr>
                      <a:r>
                        <a:rPr lang="en-US" sz="1100" dirty="0">
                          <a:solidFill>
                            <a:schemeClr val="tx1"/>
                          </a:solidFill>
                        </a:rPr>
                        <a:t>Create your first topic, test and publish your chatbot</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a:solidFill>
                            <a:schemeClr val="tx1"/>
                          </a:solidFill>
                        </a:rPr>
                        <a:t>60 minutes</a:t>
                      </a: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2006736"/>
                  </a:ext>
                </a:extLst>
              </a:tr>
              <a:tr h="296634">
                <a:tc>
                  <a:txBody>
                    <a:bodyPr/>
                    <a:lstStyle/>
                    <a:p>
                      <a:pPr algn="ctr"/>
                      <a:r>
                        <a:rPr lang="en-US" sz="1100" b="0" i="0" dirty="0">
                          <a:solidFill>
                            <a:schemeClr val="tx1"/>
                          </a:solidFill>
                        </a:rPr>
                        <a:t>Module 4: Authoring 101 in Unified Canvas</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5</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Author bots using the latest features in Power Virtual Agents</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9376635"/>
                  </a:ext>
                </a:extLst>
              </a:tr>
              <a:tr h="463958">
                <a:tc>
                  <a:txBody>
                    <a:bodyPr/>
                    <a:lstStyle/>
                    <a:p>
                      <a:pPr algn="ctr"/>
                      <a:r>
                        <a:rPr lang="en-US" sz="1100" b="0" i="0" dirty="0">
                          <a:solidFill>
                            <a:schemeClr val="tx1"/>
                          </a:solidFill>
                        </a:rPr>
                        <a:t>Module 5: Using Power Automate Connectors in PVA</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100" dirty="0">
                          <a:solidFill>
                            <a:schemeClr val="tx1"/>
                          </a:solidFill>
                        </a:rPr>
                        <a:t>6</a:t>
                      </a:r>
                    </a:p>
                  </a:txBody>
                  <a:tcPr marL="0" marR="0" marT="0" marB="0" anchor="ctr">
                    <a:lnL w="635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Build Power Automate flows for your chatbot</a:t>
                      </a:r>
                    </a:p>
                  </a:txBody>
                  <a:tcPr marR="0"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ysClr val="windowText" lastClr="000000"/>
                          </a:solidFill>
                          <a:latin typeface="+mn-lt"/>
                        </a:rPr>
                        <a:t>60 minutes</a:t>
                      </a:r>
                      <a:endParaRPr lang="en-US" sz="1100" b="0" kern="1200" dirty="0">
                        <a:solidFill>
                          <a:sysClr val="windowText" lastClr="000000"/>
                        </a:solidFill>
                        <a:latin typeface="+mn-lt"/>
                        <a:ea typeface="+mn-ea"/>
                        <a:cs typeface="+mn-cs"/>
                      </a:endParaRPr>
                    </a:p>
                  </a:txBody>
                  <a:tcPr marR="0" marT="0" marB="0" anchor="ctr">
                    <a:lnL w="3175"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1323553"/>
                  </a:ext>
                </a:extLst>
              </a:tr>
            </a:tbl>
          </a:graphicData>
        </a:graphic>
      </p:graphicFrame>
      <p:grpSp>
        <p:nvGrpSpPr>
          <p:cNvPr id="5" name="Group 4">
            <a:extLst>
              <a:ext uri="{FF2B5EF4-FFF2-40B4-BE49-F238E27FC236}">
                <a16:creationId xmlns:a16="http://schemas.microsoft.com/office/drawing/2014/main" id="{35308005-1FD2-4BBA-9A84-D28BA450F6AA}"/>
              </a:ext>
              <a:ext uri="{C183D7F6-B498-43B3-948B-1728B52AA6E4}">
                <adec:decorative xmlns:adec="http://schemas.microsoft.com/office/drawing/2017/decorative" val="1"/>
              </a:ext>
            </a:extLst>
          </p:cNvPr>
          <p:cNvGrpSpPr/>
          <p:nvPr/>
        </p:nvGrpSpPr>
        <p:grpSpPr>
          <a:xfrm>
            <a:off x="10470123" y="-167615"/>
            <a:ext cx="1851717" cy="1749978"/>
            <a:chOff x="10470123" y="-167615"/>
            <a:chExt cx="1851717" cy="1749978"/>
          </a:xfrm>
        </p:grpSpPr>
        <p:sp>
          <p:nvSpPr>
            <p:cNvPr id="45" name="Freeform: Shape 44">
              <a:extLst>
                <a:ext uri="{FF2B5EF4-FFF2-40B4-BE49-F238E27FC236}">
                  <a16:creationId xmlns:a16="http://schemas.microsoft.com/office/drawing/2014/main" id="{A8F94004-D005-4EF6-896A-8DC5F49EDB7C}"/>
                </a:ext>
              </a:extLst>
            </p:cNvPr>
            <p:cNvSpPr/>
            <p:nvPr userDrawn="1"/>
          </p:nvSpPr>
          <p:spPr bwMode="auto">
            <a:xfrm rot="20943271">
              <a:off x="11147223" y="-127064"/>
              <a:ext cx="1174617" cy="1709427"/>
            </a:xfrm>
            <a:custGeom>
              <a:avLst/>
              <a:gdLst>
                <a:gd name="connsiteX0" fmla="*/ 0 w 1174617"/>
                <a:gd name="connsiteY0" fmla="*/ 0 h 1709427"/>
                <a:gd name="connsiteX1" fmla="*/ 1174617 w 1174617"/>
                <a:gd name="connsiteY1" fmla="*/ 227163 h 1709427"/>
                <a:gd name="connsiteX2" fmla="*/ 887957 w 1174617"/>
                <a:gd name="connsiteY2" fmla="*/ 1709427 h 1709427"/>
              </a:gdLst>
              <a:ahLst/>
              <a:cxnLst>
                <a:cxn ang="0">
                  <a:pos x="connsiteX0" y="connsiteY0"/>
                </a:cxn>
                <a:cxn ang="0">
                  <a:pos x="connsiteX1" y="connsiteY1"/>
                </a:cxn>
                <a:cxn ang="0">
                  <a:pos x="connsiteX2" y="connsiteY2"/>
                </a:cxn>
              </a:cxnLst>
              <a:rect l="l" t="t" r="r" b="b"/>
              <a:pathLst>
                <a:path w="1174617" h="1709427">
                  <a:moveTo>
                    <a:pt x="0" y="0"/>
                  </a:moveTo>
                  <a:lnTo>
                    <a:pt x="1174617" y="227163"/>
                  </a:lnTo>
                  <a:lnTo>
                    <a:pt x="887957" y="1709427"/>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35354F99-36B1-476E-B28C-22B14AF4A5E8}"/>
                </a:ext>
              </a:extLst>
            </p:cNvPr>
            <p:cNvSpPr/>
            <p:nvPr userDrawn="1"/>
          </p:nvSpPr>
          <p:spPr bwMode="auto">
            <a:xfrm rot="20943271">
              <a:off x="11270230" y="-112104"/>
              <a:ext cx="1036321" cy="1508164"/>
            </a:xfrm>
            <a:custGeom>
              <a:avLst/>
              <a:gdLst>
                <a:gd name="connsiteX0" fmla="*/ 0 w 1036321"/>
                <a:gd name="connsiteY0" fmla="*/ 0 h 1508164"/>
                <a:gd name="connsiteX1" fmla="*/ 1036321 w 1036321"/>
                <a:gd name="connsiteY1" fmla="*/ 200417 h 1508164"/>
                <a:gd name="connsiteX2" fmla="*/ 783412 w 1036321"/>
                <a:gd name="connsiteY2" fmla="*/ 1508164 h 1508164"/>
              </a:gdLst>
              <a:ahLst/>
              <a:cxnLst>
                <a:cxn ang="0">
                  <a:pos x="connsiteX0" y="connsiteY0"/>
                </a:cxn>
                <a:cxn ang="0">
                  <a:pos x="connsiteX1" y="connsiteY1"/>
                </a:cxn>
                <a:cxn ang="0">
                  <a:pos x="connsiteX2" y="connsiteY2"/>
                </a:cxn>
              </a:cxnLst>
              <a:rect l="l" t="t" r="r" b="b"/>
              <a:pathLst>
                <a:path w="1036321" h="1508164">
                  <a:moveTo>
                    <a:pt x="0" y="0"/>
                  </a:moveTo>
                  <a:lnTo>
                    <a:pt x="1036321" y="200417"/>
                  </a:lnTo>
                  <a:lnTo>
                    <a:pt x="783412" y="1508164"/>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Shape 40">
              <a:extLst>
                <a:ext uri="{FF2B5EF4-FFF2-40B4-BE49-F238E27FC236}">
                  <a16:creationId xmlns:a16="http://schemas.microsoft.com/office/drawing/2014/main" id="{0883CE6B-48C0-415C-92E6-1643328C6A52}"/>
                </a:ext>
              </a:extLst>
            </p:cNvPr>
            <p:cNvSpPr/>
            <p:nvPr userDrawn="1"/>
          </p:nvSpPr>
          <p:spPr bwMode="auto">
            <a:xfrm rot="20943271">
              <a:off x="11325196" y="-105418"/>
              <a:ext cx="974526" cy="1418233"/>
            </a:xfrm>
            <a:custGeom>
              <a:avLst/>
              <a:gdLst>
                <a:gd name="connsiteX0" fmla="*/ 0 w 974526"/>
                <a:gd name="connsiteY0" fmla="*/ 0 h 1418233"/>
                <a:gd name="connsiteX1" fmla="*/ 974526 w 974526"/>
                <a:gd name="connsiteY1" fmla="*/ 188466 h 1418233"/>
                <a:gd name="connsiteX2" fmla="*/ 736697 w 974526"/>
                <a:gd name="connsiteY2" fmla="*/ 1418233 h 1418233"/>
              </a:gdLst>
              <a:ahLst/>
              <a:cxnLst>
                <a:cxn ang="0">
                  <a:pos x="connsiteX0" y="connsiteY0"/>
                </a:cxn>
                <a:cxn ang="0">
                  <a:pos x="connsiteX1" y="connsiteY1"/>
                </a:cxn>
                <a:cxn ang="0">
                  <a:pos x="connsiteX2" y="connsiteY2"/>
                </a:cxn>
              </a:cxnLst>
              <a:rect l="l" t="t" r="r" b="b"/>
              <a:pathLst>
                <a:path w="974526" h="1418233">
                  <a:moveTo>
                    <a:pt x="0" y="0"/>
                  </a:moveTo>
                  <a:lnTo>
                    <a:pt x="974526" y="188466"/>
                  </a:lnTo>
                  <a:lnTo>
                    <a:pt x="736697" y="1418233"/>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Shape 38">
              <a:extLst>
                <a:ext uri="{FF2B5EF4-FFF2-40B4-BE49-F238E27FC236}">
                  <a16:creationId xmlns:a16="http://schemas.microsoft.com/office/drawing/2014/main" id="{9CA57E2B-00A2-45B9-8D0C-833C30CACD0B}"/>
                </a:ext>
              </a:extLst>
            </p:cNvPr>
            <p:cNvSpPr/>
            <p:nvPr userDrawn="1"/>
          </p:nvSpPr>
          <p:spPr bwMode="auto">
            <a:xfrm rot="20943271">
              <a:off x="11532789" y="-80171"/>
              <a:ext cx="741132" cy="1078575"/>
            </a:xfrm>
            <a:custGeom>
              <a:avLst/>
              <a:gdLst>
                <a:gd name="connsiteX0" fmla="*/ 0 w 741132"/>
                <a:gd name="connsiteY0" fmla="*/ 0 h 1078575"/>
                <a:gd name="connsiteX1" fmla="*/ 741132 w 741132"/>
                <a:gd name="connsiteY1" fmla="*/ 143329 h 1078575"/>
                <a:gd name="connsiteX2" fmla="*/ 560263 w 741132"/>
                <a:gd name="connsiteY2" fmla="*/ 1078575 h 1078575"/>
              </a:gdLst>
              <a:ahLst/>
              <a:cxnLst>
                <a:cxn ang="0">
                  <a:pos x="connsiteX0" y="connsiteY0"/>
                </a:cxn>
                <a:cxn ang="0">
                  <a:pos x="connsiteX1" y="connsiteY1"/>
                </a:cxn>
                <a:cxn ang="0">
                  <a:pos x="connsiteX2" y="connsiteY2"/>
                </a:cxn>
              </a:cxnLst>
              <a:rect l="l" t="t" r="r" b="b"/>
              <a:pathLst>
                <a:path w="741132" h="1078575">
                  <a:moveTo>
                    <a:pt x="0" y="0"/>
                  </a:moveTo>
                  <a:lnTo>
                    <a:pt x="741132" y="143329"/>
                  </a:lnTo>
                  <a:lnTo>
                    <a:pt x="560263" y="1078575"/>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DF8E33B7-3C7D-4B21-9B09-E85DE10C8E72}"/>
                </a:ext>
              </a:extLst>
            </p:cNvPr>
            <p:cNvCxnSpPr/>
            <p:nvPr/>
          </p:nvCxnSpPr>
          <p:spPr>
            <a:xfrm rot="20943271">
              <a:off x="10829820" y="-167615"/>
              <a:ext cx="850900" cy="1574800"/>
            </a:xfrm>
            <a:prstGeom prst="line">
              <a:avLst/>
            </a:prstGeom>
            <a:ln w="9525" cap="rnd">
              <a:solidFill>
                <a:srgbClr val="0B556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0420F6-5CA9-4F56-B37A-C968F7CA22E5}"/>
                </a:ext>
              </a:extLst>
            </p:cNvPr>
            <p:cNvCxnSpPr>
              <a:cxnSpLocks/>
            </p:cNvCxnSpPr>
            <p:nvPr/>
          </p:nvCxnSpPr>
          <p:spPr>
            <a:xfrm>
              <a:off x="10470123" y="-19465"/>
              <a:ext cx="486313" cy="593548"/>
            </a:xfrm>
            <a:prstGeom prst="line">
              <a:avLst/>
            </a:prstGeom>
            <a:ln w="9525" cap="rnd">
              <a:solidFill>
                <a:srgbClr val="30E5D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9862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4">
            <a:extLst>
              <a:ext uri="{FF2B5EF4-FFF2-40B4-BE49-F238E27FC236}">
                <a16:creationId xmlns:a16="http://schemas.microsoft.com/office/drawing/2014/main" id="{B125E47E-C465-4AF0-A708-A1E88AB752E3}"/>
              </a:ext>
            </a:extLst>
          </p:cNvPr>
          <p:cNvSpPr>
            <a:spLocks noGrp="1"/>
          </p:cNvSpPr>
          <p:nvPr>
            <p:ph type="title"/>
          </p:nvPr>
        </p:nvSpPr>
        <p:spPr>
          <a:xfrm>
            <a:off x="449263" y="453111"/>
            <a:ext cx="10809963" cy="402674"/>
          </a:xfrm>
        </p:spPr>
        <p:txBody>
          <a:bodyPr/>
          <a:lstStyle/>
          <a:p>
            <a:r>
              <a:rPr lang="en-IN" dirty="0"/>
              <a:t>Organizing the Labs &amp; Optional Content</a:t>
            </a:r>
          </a:p>
        </p:txBody>
      </p:sp>
      <p:sp>
        <p:nvSpPr>
          <p:cNvPr id="2" name="Freeform: Shape 1">
            <a:extLst>
              <a:ext uri="{FF2B5EF4-FFF2-40B4-BE49-F238E27FC236}">
                <a16:creationId xmlns:a16="http://schemas.microsoft.com/office/drawing/2014/main" id="{F331826D-B125-41A0-B047-B852BD389287}"/>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4FAFD71E-79D3-4BA4-A6E1-54B817B1C42D}"/>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defTabSz="914437">
              <a:lnSpc>
                <a:spcPct val="90000"/>
              </a:lnSpc>
              <a:spcBef>
                <a:spcPts val="1200"/>
              </a:spcBef>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The instructor should decide if the content is suitable for the attendees joining the training. </a:t>
            </a:r>
          </a:p>
          <a:p>
            <a:pPr marL="342900" indent="-342900" defTabSz="914437">
              <a:lnSpc>
                <a:spcPct val="90000"/>
              </a:lnSpc>
              <a:spcBef>
                <a:spcPts val="1200"/>
              </a:spcBef>
              <a:buFont typeface="Arial" panose="020B0604020202020204" pitchFamily="34" charset="0"/>
              <a:buChar char="•"/>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marL="342900" indent="-342900" defTabSz="914437">
              <a:lnSpc>
                <a:spcPct val="90000"/>
              </a:lnSpc>
              <a:spcBef>
                <a:spcPts val="1200"/>
              </a:spcBef>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The preview content includes all labs that can be used for beginner content. The four labs are focused on providing the foundations of Power Virtual Agents with the intention of the electives library to be used to extend and specialize the ‘In a Day’ experience</a:t>
            </a:r>
            <a:endParaRPr lang="en-GB" sz="201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marL="342900" lvl="1" indent="-342900" defTabSz="914437">
              <a:lnSpc>
                <a:spcPct val="90000"/>
              </a:lnSpc>
              <a:spcBef>
                <a:spcPts val="1200"/>
              </a:spcBef>
              <a:buFont typeface="Arial" panose="020B0604020202020204" pitchFamily="34" charset="0"/>
              <a:buChar char="•"/>
            </a:pPr>
            <a:endParaRPr lang="en-GB" sz="2008"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ts val="1200"/>
              </a:spcBef>
              <a:buSzPct val="90000"/>
            </a:pPr>
            <a:endParaRPr lang="en-GB" sz="2008"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56157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PVIAID: In Person Delivery</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ts val="12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Planning your day</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Arrive at least 30 - 60 minutes before the start of the session for set up, catering, etc. </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Use time during lunch and breaks to show your own solutions, the user community, gallery etc. Make this relevant to the participants based on their industry</a:t>
            </a:r>
          </a:p>
          <a:p>
            <a:pPr marL="342900" indent="-342900" defTabSz="914437">
              <a:lnSpc>
                <a:spcPct val="90000"/>
              </a:lnSpc>
              <a:spcBef>
                <a:spcPts val="1200"/>
              </a:spcBef>
              <a:buSzPct val="90000"/>
              <a:buFont typeface="Arial" panose="020B0604020202020204" pitchFamily="34" charset="0"/>
              <a:buChar char="•"/>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ts val="12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Managing walk-ins</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Sometimes there are situations where people just show up without registering or were told not to come and show up anyway</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It’s up to your discretion to accept the attendees space permitting</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Tell anyone who shows up without a registration for an event where you know we’re at capacity that there is a maximum occupancy for the room that you can’t surpass because of fire safety</a:t>
            </a:r>
          </a:p>
          <a:p>
            <a:pPr defTabSz="914437">
              <a:lnSpc>
                <a:spcPct val="90000"/>
              </a:lnSpc>
              <a:spcBef>
                <a:spcPts val="1200"/>
              </a:spcBef>
              <a:buSzPct val="90000"/>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809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PVIAID: Online Delivery (1/3)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defTabSz="914437">
              <a:lnSpc>
                <a:spcPct val="90000"/>
              </a:lnSpc>
              <a:spcBef>
                <a:spcPts val="1200"/>
              </a:spcBef>
              <a:buSzPct val="90000"/>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Join 15 mins early and start the Curtain Warmer Video if you prepared one</a:t>
            </a:r>
          </a:p>
          <a:p>
            <a:pPr marL="342900" indent="-342900" defTabSz="914437">
              <a:lnSpc>
                <a:spcPct val="90000"/>
              </a:lnSpc>
              <a:spcBef>
                <a:spcPts val="1200"/>
              </a:spcBef>
              <a:buSzPct val="90000"/>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Reinforce disclaimer regarding visibility of their name/email to all attendees</a:t>
            </a:r>
          </a:p>
          <a:p>
            <a:pPr marL="342900" indent="-342900" defTabSz="914437">
              <a:lnSpc>
                <a:spcPct val="90000"/>
              </a:lnSpc>
              <a:spcBef>
                <a:spcPts val="1200"/>
              </a:spcBef>
              <a:buSzPct val="90000"/>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Set expectations at the beginning of the sessions</a:t>
            </a:r>
          </a:p>
          <a:p>
            <a:pPr marL="342900" indent="-342900" defTabSz="914437">
              <a:lnSpc>
                <a:spcPct val="90000"/>
              </a:lnSpc>
              <a:spcBef>
                <a:spcPts val="1200"/>
              </a:spcBef>
              <a:buSzPct val="90000"/>
              <a:buFont typeface="Arial" panose="020B0604020202020204" pitchFamily="34" charset="0"/>
              <a:buChar char="•"/>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Establish ground rules at the beginning</a:t>
            </a:r>
          </a:p>
          <a:p>
            <a:pPr marL="720000" lvl="1" indent="-342900" defTabSz="914437">
              <a:lnSpc>
                <a:spcPct val="90000"/>
              </a:lnSpc>
              <a:spcBef>
                <a:spcPts val="1200"/>
              </a:spcBef>
              <a:buFont typeface="Wingdings" panose="05000000000000000000" pitchFamily="2" charset="2"/>
              <a:buChar char="ü"/>
            </a:pPr>
            <a:r>
              <a:rPr lang="en-GB" sz="2008"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Let participants know it will be an interactive class</a:t>
            </a:r>
          </a:p>
          <a:p>
            <a:pPr marL="720000" lvl="1" indent="-342900" defTabSz="914437">
              <a:lnSpc>
                <a:spcPct val="90000"/>
              </a:lnSpc>
              <a:spcBef>
                <a:spcPts val="1200"/>
              </a:spcBef>
              <a:buFont typeface="Wingdings" panose="05000000000000000000" pitchFamily="2" charset="2"/>
              <a:buChar char="ü"/>
            </a:pPr>
            <a:r>
              <a:rPr lang="en-GB" sz="2008"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Give specific instructions on how customers can engage</a:t>
            </a:r>
          </a:p>
          <a:p>
            <a:pPr marL="720000" lvl="1" indent="-342900" defTabSz="914437">
              <a:lnSpc>
                <a:spcPct val="90000"/>
              </a:lnSpc>
              <a:spcBef>
                <a:spcPts val="1200"/>
              </a:spcBef>
              <a:buFont typeface="Wingdings" panose="05000000000000000000" pitchFamily="2" charset="2"/>
              <a:buChar char="ü"/>
            </a:pPr>
            <a:r>
              <a:rPr lang="en-GB" sz="2008"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Ask attendees to use Mute when not speaking to avoid any unexpected background noise</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6099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PVIAID: Online Delivery (2/3)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Camera Usage</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If comfortable, turn on your camera. Note, camera use is a personal decision</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Use camera for introductions at the beginning of the event</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Turn off camera when delivering training content</a:t>
            </a:r>
          </a:p>
          <a:p>
            <a:pPr marL="342900" indent="-342900" defTabSz="914437">
              <a:lnSpc>
                <a:spcPct val="90000"/>
              </a:lnSpc>
              <a:spcBef>
                <a:spcPct val="200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Turn camera back on for Q&amp;A and discussions with attendees</a:t>
            </a:r>
          </a:p>
          <a:p>
            <a:pPr defTabSz="914437">
              <a:lnSpc>
                <a:spcPct val="90000"/>
              </a:lnSpc>
              <a:spcBef>
                <a:spcPct val="20000"/>
              </a:spcBef>
              <a:buSzPct val="90000"/>
            </a:pPr>
            <a:endPar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defTabSz="914437">
              <a:lnSpc>
                <a:spcPct val="90000"/>
              </a:lnSpc>
              <a:spcBef>
                <a:spcPct val="200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There may be benefits of using camera with individuals who are deaf/hard of hearing, but blind/low vision may prefer voice only conversation</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3514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to deliver PVIAID: Online Delivery (3/3)</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37">
              <a:lnSpc>
                <a:spcPct val="90000"/>
              </a:lnSpc>
              <a:spcBef>
                <a:spcPts val="1200"/>
              </a:spcBef>
              <a:buSzPct val="90000"/>
            </a:pPr>
            <a:r>
              <a:rPr lang="en-GB"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Driving participation</a:t>
            </a:r>
          </a:p>
          <a:p>
            <a:pPr defTabSz="914437">
              <a:lnSpc>
                <a:spcPct val="90000"/>
              </a:lnSpc>
              <a:spcBef>
                <a:spcPts val="1200"/>
              </a:spcBef>
              <a:buSzPct val="90000"/>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Participation / Temp Checks – This is one of the hardest things to accomplish in a virtual training but here are some tips:</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Ask lots of questions and encourage dialogue using the Chat feature and schedule Q&amp;A breaks for open discussion</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Poll and/or survey/quiz the attendees in real-time </a:t>
            </a:r>
          </a:p>
          <a:p>
            <a:pPr marL="342900" indent="-342900" defTabSz="914437">
              <a:lnSpc>
                <a:spcPct val="90000"/>
              </a:lnSpc>
              <a:spcBef>
                <a:spcPts val="1200"/>
              </a:spcBef>
              <a:buSzPct val="90000"/>
              <a:buFont typeface="Wingdings" panose="05000000000000000000" pitchFamily="2" charset="2"/>
              <a:buChar char="ü"/>
            </a:pPr>
            <a:r>
              <a:rPr lang="en-GB"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rPr>
              <a:t>Say participant names frequently to acknowledge their contributions in the chat “John, you made a great point – thank you!” When participants hear their own names during a session, they pay closer attention.</a:t>
            </a:r>
          </a:p>
          <a:p>
            <a:pPr defTabSz="914437">
              <a:lnSpc>
                <a:spcPct val="90000"/>
              </a:lnSpc>
              <a:spcBef>
                <a:spcPct val="20000"/>
              </a:spcBef>
              <a:buSzPct val="90000"/>
            </a:pPr>
            <a:endParaRPr lang="en-US" sz="20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a:p>
            <a:pPr lvl="0" defTabSz="914437">
              <a:lnSpc>
                <a:spcPct val="90000"/>
              </a:lnSpc>
              <a:spcBef>
                <a:spcPct val="20000"/>
              </a:spcBef>
              <a:buSzPct val="90000"/>
            </a:pPr>
            <a:endParaRPr lang="en-US" sz="2400" dirty="0">
              <a:gradFill>
                <a:gsLst>
                  <a:gs pos="1250">
                    <a:srgbClr val="505050"/>
                  </a:gs>
                  <a:gs pos="99000">
                    <a:srgbClr val="505050"/>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63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Agenda</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429498"/>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AU" sz="2000" dirty="0">
                <a:latin typeface="+mn-lt"/>
              </a:rPr>
              <a:t>What is Power Virtual Agents in a Day?</a:t>
            </a:r>
          </a:p>
          <a:p>
            <a:pPr marL="0" indent="0">
              <a:lnSpc>
                <a:spcPct val="150000"/>
              </a:lnSpc>
              <a:buNone/>
            </a:pPr>
            <a:r>
              <a:rPr lang="en-AU" sz="2000" dirty="0">
                <a:latin typeface="+mn-lt"/>
              </a:rPr>
              <a:t>Why host a Power Virtual Agents in a Day?</a:t>
            </a:r>
          </a:p>
          <a:p>
            <a:pPr marL="0" indent="0">
              <a:lnSpc>
                <a:spcPct val="150000"/>
              </a:lnSpc>
              <a:buNone/>
            </a:pPr>
            <a:r>
              <a:rPr lang="en-AU" sz="2000" dirty="0">
                <a:latin typeface="+mn-lt"/>
              </a:rPr>
              <a:t>What do customers take away from Power Virtual Agents in a Day?</a:t>
            </a:r>
          </a:p>
          <a:p>
            <a:pPr marL="0" indent="0">
              <a:lnSpc>
                <a:spcPct val="150000"/>
              </a:lnSpc>
              <a:buNone/>
            </a:pPr>
            <a:r>
              <a:rPr lang="en-AU" sz="2000" dirty="0">
                <a:latin typeface="+mn-lt"/>
              </a:rPr>
              <a:t>How to organize Power Virtual Agents in a Day</a:t>
            </a:r>
          </a:p>
          <a:p>
            <a:pPr marL="342900" indent="-342900">
              <a:lnSpc>
                <a:spcPct val="150000"/>
              </a:lnSpc>
              <a:buFont typeface="Arial" panose="020B0604020202020204" pitchFamily="34" charset="0"/>
              <a:buChar char="•"/>
            </a:pPr>
            <a:r>
              <a:rPr lang="en-AU" sz="1800" dirty="0">
                <a:latin typeface="+mn-lt"/>
              </a:rPr>
              <a:t>Prepare</a:t>
            </a:r>
          </a:p>
          <a:p>
            <a:pPr marL="342900" indent="-342900">
              <a:lnSpc>
                <a:spcPct val="150000"/>
              </a:lnSpc>
              <a:buFont typeface="Arial" panose="020B0604020202020204" pitchFamily="34" charset="0"/>
              <a:buChar char="•"/>
            </a:pPr>
            <a:r>
              <a:rPr lang="en-AU" sz="1800" dirty="0">
                <a:latin typeface="+mn-lt"/>
              </a:rPr>
              <a:t>Logistics</a:t>
            </a:r>
          </a:p>
          <a:p>
            <a:pPr marL="342900" indent="-342900">
              <a:lnSpc>
                <a:spcPct val="150000"/>
              </a:lnSpc>
              <a:buFont typeface="Arial" panose="020B0604020202020204" pitchFamily="34" charset="0"/>
              <a:buChar char="•"/>
            </a:pPr>
            <a:r>
              <a:rPr lang="en-AU" sz="1800" dirty="0">
                <a:latin typeface="+mn-lt"/>
              </a:rPr>
              <a:t>Communication</a:t>
            </a:r>
          </a:p>
          <a:p>
            <a:pPr marL="342900" indent="-342900">
              <a:lnSpc>
                <a:spcPct val="150000"/>
              </a:lnSpc>
              <a:buFont typeface="Arial" panose="020B0604020202020204" pitchFamily="34" charset="0"/>
              <a:buChar char="•"/>
            </a:pPr>
            <a:r>
              <a:rPr lang="en-AU" sz="1800" dirty="0">
                <a:latin typeface="+mn-lt"/>
              </a:rPr>
              <a:t>Follow up</a:t>
            </a:r>
          </a:p>
          <a:p>
            <a:pPr marL="0" indent="0">
              <a:lnSpc>
                <a:spcPct val="150000"/>
              </a:lnSpc>
              <a:buNone/>
            </a:pPr>
            <a:r>
              <a:rPr lang="en-AU" sz="2000" dirty="0">
                <a:latin typeface="+mn-lt"/>
              </a:rPr>
              <a:t>How to deliver Power Virtual Agents in a Day</a:t>
            </a:r>
          </a:p>
          <a:p>
            <a:pPr marL="342900" indent="-342900">
              <a:lnSpc>
                <a:spcPct val="150000"/>
              </a:lnSpc>
              <a:buFont typeface="Arial" panose="020B0604020202020204" pitchFamily="34" charset="0"/>
              <a:buChar char="•"/>
            </a:pPr>
            <a:r>
              <a:rPr lang="en-AU" sz="1800" dirty="0">
                <a:latin typeface="+mn-lt"/>
              </a:rPr>
              <a:t>In Person</a:t>
            </a:r>
          </a:p>
          <a:p>
            <a:pPr marL="342900" indent="-342900">
              <a:lnSpc>
                <a:spcPct val="150000"/>
              </a:lnSpc>
              <a:buFont typeface="Arial" panose="020B0604020202020204" pitchFamily="34" charset="0"/>
              <a:buChar char="•"/>
            </a:pPr>
            <a:r>
              <a:rPr lang="en-AU" sz="1800" dirty="0">
                <a:latin typeface="+mn-lt"/>
              </a:rPr>
              <a:t>Online</a:t>
            </a:r>
          </a:p>
          <a:p>
            <a:pPr marL="0" indent="0">
              <a:lnSpc>
                <a:spcPct val="150000"/>
              </a:lnSpc>
              <a:buNone/>
            </a:pPr>
            <a:endParaRPr lang="en-AU" sz="2400" dirty="0">
              <a:latin typeface="+mn-lt"/>
            </a:endParaRPr>
          </a:p>
        </p:txBody>
      </p:sp>
    </p:spTree>
    <p:extLst>
      <p:ext uri="{BB962C8B-B14F-4D97-AF65-F5344CB8AC3E}">
        <p14:creationId xmlns:p14="http://schemas.microsoft.com/office/powerpoint/2010/main" val="350197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What is Power Virtual Agents in a Day?</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lnSpc>
                <a:spcPct val="150000"/>
              </a:lnSpc>
              <a:buClr>
                <a:schemeClr val="accent3"/>
              </a:buClr>
              <a:buSzPct val="100000"/>
            </a:pPr>
            <a:r>
              <a:rPr lang="en-AU" sz="2400" b="1" dirty="0">
                <a:solidFill>
                  <a:schemeClr val="accent4"/>
                </a:solidFill>
                <a:latin typeface="+mn-lt"/>
              </a:rPr>
              <a:t>½ day to 1-day hands-on workshop for subject matter experts and business users, covering the breadth of Power Virtual Agents</a:t>
            </a:r>
          </a:p>
          <a:p>
            <a:pPr>
              <a:lnSpc>
                <a:spcPct val="150000"/>
              </a:lnSpc>
              <a:buClr>
                <a:schemeClr val="accent3"/>
              </a:buClr>
              <a:buSzPct val="100000"/>
            </a:pPr>
            <a:r>
              <a:rPr lang="en-AU" sz="2400" dirty="0">
                <a:latin typeface="+mn-lt"/>
              </a:rPr>
              <a:t>Content:</a:t>
            </a:r>
          </a:p>
          <a:p>
            <a:pPr marL="342900" indent="-342900">
              <a:lnSpc>
                <a:spcPct val="150000"/>
              </a:lnSpc>
              <a:buClr>
                <a:schemeClr val="accent3"/>
              </a:buClr>
              <a:buSzPct val="100000"/>
              <a:buFont typeface="Wingdings" panose="05000000000000000000" pitchFamily="2" charset="2"/>
              <a:buChar char="ü"/>
            </a:pPr>
            <a:r>
              <a:rPr lang="en-AU" sz="2000" dirty="0">
                <a:latin typeface="+mn-lt"/>
              </a:rPr>
              <a:t>A complete and free workshop: presenter deck with presenter notes, participant labs, solution files</a:t>
            </a:r>
          </a:p>
          <a:p>
            <a:pPr marL="342900" indent="-342900">
              <a:lnSpc>
                <a:spcPct val="150000"/>
              </a:lnSpc>
              <a:buClr>
                <a:schemeClr val="accent3"/>
              </a:buClr>
              <a:buSzPct val="100000"/>
              <a:buFont typeface="Wingdings" panose="05000000000000000000" pitchFamily="2" charset="2"/>
              <a:buChar char="ü"/>
            </a:pPr>
            <a:r>
              <a:rPr lang="en-AU" sz="2000" dirty="0">
                <a:latin typeface="+mn-lt"/>
              </a:rPr>
              <a:t>Preview content </a:t>
            </a:r>
          </a:p>
          <a:p>
            <a:pPr>
              <a:lnSpc>
                <a:spcPct val="150000"/>
              </a:lnSpc>
            </a:pPr>
            <a:r>
              <a:rPr lang="en-AU" sz="2400" dirty="0">
                <a:latin typeface="+mn-lt"/>
              </a:rPr>
              <a:t>Goals:</a:t>
            </a:r>
          </a:p>
          <a:p>
            <a:pPr marL="342900" indent="-342900">
              <a:lnSpc>
                <a:spcPct val="150000"/>
              </a:lnSpc>
              <a:buFont typeface="Wingdings" panose="05000000000000000000" pitchFamily="2" charset="2"/>
              <a:buChar char="ü"/>
            </a:pPr>
            <a:r>
              <a:rPr lang="en-AU" sz="2000" dirty="0">
                <a:latin typeface="+mn-lt"/>
              </a:rPr>
              <a:t>Help Microsoft field, partners and community leads</a:t>
            </a:r>
          </a:p>
          <a:p>
            <a:pPr marL="342900" indent="-342900">
              <a:lnSpc>
                <a:spcPct val="150000"/>
              </a:lnSpc>
              <a:buFont typeface="Wingdings" panose="05000000000000000000" pitchFamily="2" charset="2"/>
              <a:buChar char="ü"/>
            </a:pPr>
            <a:r>
              <a:rPr lang="en-AU" sz="2000" dirty="0">
                <a:latin typeface="+mn-lt"/>
              </a:rPr>
              <a:t>Drive customer / partner connection and opportunities</a:t>
            </a:r>
          </a:p>
          <a:p>
            <a:pPr marL="342900" indent="-342900">
              <a:lnSpc>
                <a:spcPct val="150000"/>
              </a:lnSpc>
              <a:buFont typeface="Wingdings" panose="05000000000000000000" pitchFamily="2" charset="2"/>
              <a:buChar char="ü"/>
            </a:pPr>
            <a:r>
              <a:rPr lang="en-AU" sz="2000" dirty="0">
                <a:latin typeface="+mn-lt"/>
              </a:rPr>
              <a:t>Increase Power Virtual Agents usage and adoption</a:t>
            </a:r>
          </a:p>
        </p:txBody>
      </p:sp>
    </p:spTree>
    <p:extLst>
      <p:ext uri="{BB962C8B-B14F-4D97-AF65-F5344CB8AC3E}">
        <p14:creationId xmlns:p14="http://schemas.microsoft.com/office/powerpoint/2010/main" val="36938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Why host Power Virtual Agents in a Day?</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200000"/>
              </a:lnSpc>
              <a:spcAft>
                <a:spcPts val="612"/>
              </a:spcAft>
            </a:pPr>
            <a:r>
              <a:rPr lang="en-US"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Generate leads </a:t>
            </a: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by showing your skills and expertise to customers you target </a:t>
            </a:r>
          </a:p>
          <a:p>
            <a:pPr lvl="0" defTabSz="932742">
              <a:lnSpc>
                <a:spcPct val="200000"/>
              </a:lnSpc>
              <a:spcAft>
                <a:spcPts val="612"/>
              </a:spcAft>
              <a:defRPr/>
            </a:pPr>
            <a:r>
              <a:rPr lang="en-US"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Build trust </a:t>
            </a: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 your ability to meet customer needs</a:t>
            </a:r>
          </a:p>
          <a:p>
            <a:pPr lvl="0" defTabSz="932742">
              <a:lnSpc>
                <a:spcPct val="200000"/>
              </a:lnSpc>
              <a:spcAft>
                <a:spcPts val="612"/>
              </a:spcAft>
              <a:defRPr/>
            </a:pPr>
            <a:r>
              <a:rPr lang="en-US"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Accelerate customer adoption</a:t>
            </a: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in your accounts</a:t>
            </a:r>
          </a:p>
          <a:p>
            <a:pPr lvl="0">
              <a:lnSpc>
                <a:spcPct val="200000"/>
              </a:lnSpc>
              <a:spcAft>
                <a:spcPts val="612"/>
              </a:spcAft>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Create opportunities for </a:t>
            </a:r>
            <a:r>
              <a:rPr lang="en-US" sz="24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paid training offers</a:t>
            </a:r>
          </a:p>
        </p:txBody>
      </p:sp>
    </p:spTree>
    <p:extLst>
      <p:ext uri="{BB962C8B-B14F-4D97-AF65-F5344CB8AC3E}">
        <p14:creationId xmlns:p14="http://schemas.microsoft.com/office/powerpoint/2010/main" val="220035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What should customers take away from PVAIAD?</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Understand the value of Power Virtual Agents Preview Features</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Have enough experience with the product to be able to understand the value and features currently in preview and how they could begin to use it</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Understand how Power Virtual Agents differentiates from the competition and become Power Virtual Agents advocates in their organisation</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Recognize the expertise of the partner, build trust and a strong foundation for a continuing working relationship</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Know what the next steps are to learn more about Power Virtual Agents and become part of the community</a:t>
            </a:r>
          </a:p>
        </p:txBody>
      </p:sp>
    </p:spTree>
    <p:extLst>
      <p:ext uri="{BB962C8B-B14F-4D97-AF65-F5344CB8AC3E}">
        <p14:creationId xmlns:p14="http://schemas.microsoft.com/office/powerpoint/2010/main" val="419893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Content usage guidelines</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spcAft>
                <a:spcPts val="1200"/>
              </a:spcAft>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person presenting should be very familiar with Power Virtual Agents and be able to answer any customer questions related to the workshop or Power Virtual Agents in general</a:t>
            </a:r>
          </a:p>
        </p:txBody>
      </p:sp>
    </p:spTree>
    <p:extLst>
      <p:ext uri="{BB962C8B-B14F-4D97-AF65-F5344CB8AC3E}">
        <p14:creationId xmlns:p14="http://schemas.microsoft.com/office/powerpoint/2010/main" val="231994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135F6-A4A6-43EA-BE41-2C58C87A1DD8}"/>
              </a:ext>
            </a:extLst>
          </p:cNvPr>
          <p:cNvSpPr>
            <a:spLocks noGrp="1"/>
          </p:cNvSpPr>
          <p:nvPr>
            <p:ph type="title"/>
          </p:nvPr>
        </p:nvSpPr>
        <p:spPr/>
        <p:txBody>
          <a:bodyPr/>
          <a:lstStyle/>
          <a:p>
            <a:r>
              <a:rPr lang="en-AU" dirty="0"/>
              <a:t>How to organise PVAIAD</a:t>
            </a:r>
          </a:p>
        </p:txBody>
      </p:sp>
      <p:sp>
        <p:nvSpPr>
          <p:cNvPr id="4" name="Text Placeholder 3">
            <a:extLst>
              <a:ext uri="{FF2B5EF4-FFF2-40B4-BE49-F238E27FC236}">
                <a16:creationId xmlns:a16="http://schemas.microsoft.com/office/drawing/2014/main" id="{2024A3C2-D8EB-4631-B9EC-E4257516BB56}"/>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9578825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How PVAIAD Preview is structured – Part 1</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429498"/>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GB" sz="2000" b="0" i="0" u="none" strike="noStrike" kern="1200" cap="none" spc="-49" normalizeH="0" baseline="0" noProof="0" dirty="0">
                <a:ln>
                  <a:noFill/>
                </a:ln>
                <a:solidFill>
                  <a:srgbClr val="0B556A"/>
                </a:solidFill>
                <a:effectLst/>
                <a:uLnTx/>
                <a:uFillTx/>
                <a:latin typeface="Segoe UI"/>
                <a:ea typeface="+mn-ea"/>
                <a:cs typeface="+mn-cs"/>
              </a:rPr>
              <a:t>PVAIAD Preview is a special type of Power Virtual Agents in a day focused exclusively on the PVA Unified Authoring release that is currently in Preview. This release launched November 10</a:t>
            </a:r>
            <a:r>
              <a:rPr kumimoji="0" lang="en-GB" sz="2000" b="0" i="0" u="none" strike="noStrike" kern="1200" cap="none" spc="-49" normalizeH="0" baseline="30000" noProof="0" dirty="0">
                <a:ln>
                  <a:noFill/>
                </a:ln>
                <a:solidFill>
                  <a:srgbClr val="0B556A"/>
                </a:solidFill>
                <a:effectLst/>
                <a:uLnTx/>
                <a:uFillTx/>
                <a:latin typeface="Segoe UI"/>
                <a:ea typeface="+mn-ea"/>
                <a:cs typeface="+mn-cs"/>
              </a:rPr>
              <a:t>th</a:t>
            </a:r>
            <a:r>
              <a:rPr kumimoji="0" lang="en-GB" sz="2000" b="0" i="0" u="none" strike="noStrike" kern="1200" cap="none" spc="-49" normalizeH="0" baseline="0" noProof="0" dirty="0">
                <a:ln>
                  <a:noFill/>
                </a:ln>
                <a:solidFill>
                  <a:srgbClr val="0B556A"/>
                </a:solidFill>
                <a:effectLst/>
                <a:uLnTx/>
                <a:uFillTx/>
                <a:latin typeface="Segoe UI"/>
                <a:ea typeface="+mn-ea"/>
                <a:cs typeface="+mn-cs"/>
              </a:rPr>
              <a:t> 2022. This material should serve as a guide on how to get started with the preview candidate, whilst still providing access to the original PVAIAD content based on our PVA GA product that customers can use to create production bots today. </a:t>
            </a:r>
          </a:p>
          <a:p>
            <a:pPr marL="0" marR="0" lvl="0" indent="0" algn="l" defTabSz="914367"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GB" sz="2000" b="0" i="0" u="none" strike="noStrike" kern="1200" cap="none" spc="-49" normalizeH="0" baseline="0" noProof="0" dirty="0">
                <a:ln>
                  <a:noFill/>
                </a:ln>
                <a:solidFill>
                  <a:srgbClr val="0B556A"/>
                </a:solidFill>
                <a:effectLst/>
                <a:uLnTx/>
                <a:uFillTx/>
                <a:latin typeface="Segoe UI"/>
                <a:ea typeface="+mn-ea"/>
                <a:cs typeface="+mn-cs"/>
              </a:rPr>
              <a:t>PVAIAD Preview uses a new method of delivery aimed at giving more flexibility to customers, partners and instructors to be able to tailor the content to suit the needs of their audience. There is planned to be approx. 3 hours of foundational content that should be covered in the space of a morning. Then the afternoon can be flexible based on ‘elective modules’ that can be chosen from an additional pool of optional content so instructors can tailor the content in the afternoon. This optional pool will be created during the preview timeframe.</a:t>
            </a:r>
          </a:p>
          <a:p>
            <a:pPr marL="0" marR="0" lvl="0" indent="0" algn="l" defTabSz="914367" rtl="0" eaLnBrk="1" fontAlgn="auto" latinLnBrk="0" hangingPunct="1">
              <a:lnSpc>
                <a:spcPct val="150000"/>
              </a:lnSpc>
              <a:spcBef>
                <a:spcPts val="0"/>
              </a:spcBef>
              <a:spcAft>
                <a:spcPts val="0"/>
              </a:spcAft>
              <a:buClrTx/>
              <a:buSzPct val="90000"/>
              <a:buFont typeface="Wingdings" panose="05000000000000000000" pitchFamily="2" charset="2"/>
              <a:buNone/>
              <a:tabLst/>
              <a:defRPr/>
            </a:pPr>
            <a:endParaRPr kumimoji="0" lang="en-AU" sz="2400" b="0" i="0" u="none" strike="noStrike" kern="1200" cap="none" spc="-49" normalizeH="0" baseline="0" noProof="0" dirty="0">
              <a:ln>
                <a:noFill/>
              </a:ln>
              <a:solidFill>
                <a:srgbClr val="3C3C41"/>
              </a:solidFill>
              <a:effectLst/>
              <a:uLnTx/>
              <a:uFillTx/>
              <a:latin typeface="Segoe UI"/>
              <a:ea typeface="+mn-ea"/>
              <a:cs typeface="+mn-cs"/>
            </a:endParaRPr>
          </a:p>
        </p:txBody>
      </p:sp>
    </p:spTree>
    <p:extLst>
      <p:ext uri="{BB962C8B-B14F-4D97-AF65-F5344CB8AC3E}">
        <p14:creationId xmlns:p14="http://schemas.microsoft.com/office/powerpoint/2010/main" val="206310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a:themeElements>
    <a:clrScheme name="PVA">
      <a:dk1>
        <a:srgbClr val="3C3C41"/>
      </a:dk1>
      <a:lt1>
        <a:srgbClr val="FFFFFF"/>
      </a:lt1>
      <a:dk2>
        <a:srgbClr val="0B556A"/>
      </a:dk2>
      <a:lt2>
        <a:srgbClr val="FFFFFF"/>
      </a:lt2>
      <a:accent1>
        <a:srgbClr val="EBEBEB"/>
      </a:accent1>
      <a:accent2>
        <a:srgbClr val="75757A"/>
      </a:accent2>
      <a:accent3>
        <a:srgbClr val="3C3C41"/>
      </a:accent3>
      <a:accent4>
        <a:srgbClr val="0B556A"/>
      </a:accent4>
      <a:accent5>
        <a:srgbClr val="73E3DF"/>
      </a:accent5>
      <a:accent6>
        <a:srgbClr val="CFF6F9"/>
      </a:accent6>
      <a:hlink>
        <a:srgbClr val="0F677B"/>
      </a:hlink>
      <a:folHlink>
        <a:srgbClr val="14848F"/>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2.xml><?xml version="1.0" encoding="utf-8"?>
<a:theme xmlns:a="http://schemas.openxmlformats.org/drawingml/2006/main" name="Dynamics 365">
  <a:themeElements>
    <a:clrScheme name="PVA">
      <a:dk1>
        <a:srgbClr val="3C3C41"/>
      </a:dk1>
      <a:lt1>
        <a:srgbClr val="FFFFFF"/>
      </a:lt1>
      <a:dk2>
        <a:srgbClr val="0B556A"/>
      </a:dk2>
      <a:lt2>
        <a:srgbClr val="FFFFFF"/>
      </a:lt2>
      <a:accent1>
        <a:srgbClr val="EBEBEB"/>
      </a:accent1>
      <a:accent2>
        <a:srgbClr val="75757A"/>
      </a:accent2>
      <a:accent3>
        <a:srgbClr val="3C3C41"/>
      </a:accent3>
      <a:accent4>
        <a:srgbClr val="0B556A"/>
      </a:accent4>
      <a:accent5>
        <a:srgbClr val="73E3DF"/>
      </a:accent5>
      <a:accent6>
        <a:srgbClr val="CFF6F9"/>
      </a:accent6>
      <a:hlink>
        <a:srgbClr val="0F677B"/>
      </a:hlink>
      <a:folHlink>
        <a:srgbClr val="14848F"/>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2855774-7864-472c-b53f-a1c9f38f1d59" xsi:nil="true"/>
    <_ip_UnifiedCompliancePolicyUIAction xmlns="http://schemas.microsoft.com/sharepoint/v3" xsi:nil="true"/>
    <_ip_UnifiedCompliancePolicyProperties xmlns="http://schemas.microsoft.com/sharepoint/v3" xsi:nil="true"/>
    <lcf76f155ced4ddcb4097134ff3c332f xmlns="b2855774-7864-472c-b53f-a1c9f38f1d59">
      <Terms xmlns="http://schemas.microsoft.com/office/infopath/2007/PartnerControls"/>
    </lcf76f155ced4ddcb4097134ff3c332f>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9BD5E2DAB4FB40A2EA7E8D43D511D7" ma:contentTypeVersion="17" ma:contentTypeDescription="Create a new document." ma:contentTypeScope="" ma:versionID="823733f041e1a7aff5d85672a5278f35">
  <xsd:schema xmlns:xsd="http://www.w3.org/2001/XMLSchema" xmlns:xs="http://www.w3.org/2001/XMLSchema" xmlns:p="http://schemas.microsoft.com/office/2006/metadata/properties" xmlns:ns1="http://schemas.microsoft.com/sharepoint/v3" xmlns:ns2="b2855774-7864-472c-b53f-a1c9f38f1d59" xmlns:ns3="efef0bc2-39c0-4cbc-8b06-a8fa4d6f3c44" xmlns:ns4="230e9df3-be65-4c73-a93b-d1236ebd677e" targetNamespace="http://schemas.microsoft.com/office/2006/metadata/properties" ma:root="true" ma:fieldsID="ab2a20296d229f597b7b1073b17d3b87" ns1:_="" ns2:_="" ns3:_="" ns4:_="">
    <xsd:import namespace="http://schemas.microsoft.com/sharepoint/v3"/>
    <xsd:import namespace="b2855774-7864-472c-b53f-a1c9f38f1d59"/>
    <xsd:import namespace="efef0bc2-39c0-4cbc-8b06-a8fa4d6f3c44"/>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855774-7864-472c-b53f-a1c9f38f1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ef0bc2-39c0-4cbc-8b06-a8fa4d6f3c4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8526dee-52bf-4f03-b683-4de664409d58}" ma:internalName="TaxCatchAll" ma:showField="CatchAllData" ma:web="efef0bc2-39c0-4cbc-8b06-a8fa4d6f3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purl.org/dc/elements/1.1/"/>
    <ds:schemaRef ds:uri="2d4ae989-12ed-4eae-970f-fa3ad9e19eab"/>
    <ds:schemaRef ds:uri="http://schemas.openxmlformats.org/package/2006/metadata/core-properties"/>
    <ds:schemaRef ds:uri="6dc83da1-186d-43e3-a3ac-07678ef4b76c"/>
    <ds:schemaRef ds:uri="http://www.w3.org/XML/1998/namespace"/>
    <ds:schemaRef ds:uri="b2855774-7864-472c-b53f-a1c9f38f1d59"/>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9AB313-32E1-4652-AA58-D07C31C52E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2855774-7864-472c-b53f-a1c9f38f1d59"/>
    <ds:schemaRef ds:uri="efef0bc2-39c0-4cbc-8b06-a8fa4d6f3c44"/>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506</TotalTime>
  <Words>2527</Words>
  <Application>Microsoft Office PowerPoint</Application>
  <PresentationFormat>Widescreen</PresentationFormat>
  <Paragraphs>262</Paragraphs>
  <Slides>29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Segoe UI</vt:lpstr>
      <vt:lpstr>Segoe UI Semibold</vt:lpstr>
      <vt:lpstr>Wingdings</vt:lpstr>
      <vt:lpstr>Dynamics 365</vt:lpstr>
      <vt:lpstr>Dynamics 365</vt:lpstr>
      <vt:lpstr>Microsoft Power Virtual Agents in a Day - Preview  Train-the-trainer</vt:lpstr>
      <vt:lpstr>Instructors &amp; Leaders – Please Start Here</vt:lpstr>
      <vt:lpstr>Agenda</vt:lpstr>
      <vt:lpstr>What is Power Virtual Agents in a Day?</vt:lpstr>
      <vt:lpstr>Why host Power Virtual Agents in a Day?</vt:lpstr>
      <vt:lpstr>What should customers take away from PVAIAD?</vt:lpstr>
      <vt:lpstr>Content usage guidelines</vt:lpstr>
      <vt:lpstr>How to organise PVAIAD</vt:lpstr>
      <vt:lpstr>How PVAIAD Preview is structured – Part 1</vt:lpstr>
      <vt:lpstr>How PVAIAD Preview is structured – Part 2</vt:lpstr>
      <vt:lpstr>How to deliver PVAIAD</vt:lpstr>
      <vt:lpstr>PVAIAD Agenda</vt:lpstr>
      <vt:lpstr>How to organise PVIAID: Prepare</vt:lpstr>
      <vt:lpstr>How to organise PVIAID: Instructor Setup</vt:lpstr>
      <vt:lpstr>How to organise PVIAID: Logistics</vt:lpstr>
      <vt:lpstr>How to organise PVIAID: Communication</vt:lpstr>
      <vt:lpstr>How to organise PVIAID: In Person</vt:lpstr>
      <vt:lpstr>How to organise PVIAID: Online (1/3)</vt:lpstr>
      <vt:lpstr>How to organise PVIAID: Online (2/3)</vt:lpstr>
      <vt:lpstr>How to organise PVIAID: Online (3/3)</vt:lpstr>
      <vt:lpstr>How to organise PVIAID: Follow-up</vt:lpstr>
      <vt:lpstr>How to deliver PVAIAD</vt:lpstr>
      <vt:lpstr>How to deliver PVIAID Preview</vt:lpstr>
      <vt:lpstr>Agenda</vt:lpstr>
      <vt:lpstr>Organizing the Labs &amp; Optional Content</vt:lpstr>
      <vt:lpstr>How to deliver PVIAID: In Person Delivery</vt:lpstr>
      <vt:lpstr>How to deliver PVIAID: Online Delivery (1/3)</vt:lpstr>
      <vt:lpstr>How to deliver PVIAID: Online Delivery (2/3)</vt:lpstr>
      <vt:lpstr>How to deliver PVIAID: Online Delivery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Virtual Agents in a Day  Train-the-trainer</dc:title>
  <dc:creator>Lisa Crosbie</dc:creator>
  <cp:lastModifiedBy>Sarah Critchley</cp:lastModifiedBy>
  <cp:revision>12</cp:revision>
  <dcterms:created xsi:type="dcterms:W3CDTF">2020-07-21T01:05:51Z</dcterms:created>
  <dcterms:modified xsi:type="dcterms:W3CDTF">2023-02-09T23:16:29Z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0x010100CE9BD5E2DAB4FB40A2EA7E8D43D511D7</vt:lpwstr>
  </property>
</Properties>
</file>