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580" autoAdjust="0"/>
  </p:normalViewPr>
  <p:slideViewPr>
    <p:cSldViewPr snapToGrid="0">
      <p:cViewPr varScale="1">
        <p:scale>
          <a:sx n="54" d="100"/>
          <a:sy n="54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011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62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31</cp:revision>
  <dcterms:created xsi:type="dcterms:W3CDTF">2015-02-25T15:21:04Z</dcterms:created>
  <dcterms:modified xsi:type="dcterms:W3CDTF">2015-03-20T15:28:58Z</dcterms:modified>
</cp:coreProperties>
</file>