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634" autoAdjust="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F7646-F517-410B-A50A-CA20C9403921}" type="datetimeFigureOut">
              <a:rPr lang="en-GB" smtClean="0"/>
              <a:t>30/03/2015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6A78C-7A1B-4186-9701-837DE127F1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711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069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100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tube: </a:t>
            </a:r>
          </a:p>
          <a:p>
            <a:r>
              <a:rPr lang="en-US" dirty="0" smtClean="0"/>
              <a:t>	reliable</a:t>
            </a:r>
          </a:p>
          <a:p>
            <a:r>
              <a:rPr lang="en-US" dirty="0" smtClean="0"/>
              <a:t>	easily fall</a:t>
            </a:r>
          </a:p>
          <a:p>
            <a:r>
              <a:rPr lang="en-US" dirty="0" smtClean="0"/>
              <a:t>	fast</a:t>
            </a:r>
          </a:p>
          <a:p>
            <a:r>
              <a:rPr lang="en-US" dirty="0" smtClean="0"/>
              <a:t>Time between discs</a:t>
            </a:r>
          </a:p>
          <a:p>
            <a:r>
              <a:rPr lang="en-US" dirty="0" smtClean="0"/>
              <a:t>cam</a:t>
            </a:r>
          </a:p>
          <a:p>
            <a:r>
              <a:rPr lang="en-US" dirty="0" smtClean="0"/>
              <a:t>Tilt</a:t>
            </a:r>
          </a:p>
          <a:p>
            <a:r>
              <a:rPr lang="en-US" dirty="0" smtClean="0"/>
              <a:t>Angle</a:t>
            </a:r>
          </a:p>
          <a:p>
            <a:r>
              <a:rPr lang="en-US" dirty="0" smtClean="0"/>
              <a:t>sorter</a:t>
            </a:r>
          </a:p>
          <a:p>
            <a:r>
              <a:rPr lang="en-US" dirty="0" smtClean="0"/>
              <a:t>floor space</a:t>
            </a:r>
          </a:p>
          <a:p>
            <a:r>
              <a:rPr lang="en-US" dirty="0" smtClean="0"/>
              <a:t>faster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241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534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84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3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5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69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2425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3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10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3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6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46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3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1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7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0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76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3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8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250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DBL Embedded Systems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 smtClean="0"/>
              <a:t>A </a:t>
            </a:r>
            <a:r>
              <a:rPr lang="nl-NL" dirty="0" err="1" smtClean="0"/>
              <a:t>sorting</a:t>
            </a:r>
            <a:r>
              <a:rPr lang="nl-NL" dirty="0" smtClean="0"/>
              <a:t> machine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sort</a:t>
            </a:r>
            <a:r>
              <a:rPr lang="nl-NL" dirty="0" smtClean="0"/>
              <a:t> black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white</a:t>
            </a:r>
            <a:r>
              <a:rPr lang="nl-NL" dirty="0" smtClean="0"/>
              <a:t> discs</a:t>
            </a:r>
          </a:p>
          <a:p>
            <a:r>
              <a:rPr lang="nl-NL" dirty="0"/>
              <a:t>Group </a:t>
            </a:r>
            <a:r>
              <a:rPr lang="nl-NL" dirty="0" smtClean="0"/>
              <a:t>16</a:t>
            </a:r>
          </a:p>
          <a:p>
            <a:r>
              <a:rPr lang="nl-NL" dirty="0" err="1" smtClean="0"/>
              <a:t>Presenters</a:t>
            </a:r>
            <a:r>
              <a:rPr lang="nl-NL" dirty="0" smtClean="0"/>
              <a:t>: </a:t>
            </a:r>
            <a:r>
              <a:rPr lang="nl-NL" dirty="0"/>
              <a:t>Phung D.T. (</a:t>
            </a:r>
            <a:r>
              <a:rPr lang="nl-NL" dirty="0" smtClean="0"/>
              <a:t>Dat)</a:t>
            </a:r>
            <a:r>
              <a:rPr lang="en-GB" dirty="0" smtClean="0"/>
              <a:t>, </a:t>
            </a:r>
            <a:r>
              <a:rPr lang="nl-NL" dirty="0" smtClean="0"/>
              <a:t>Keet </a:t>
            </a:r>
            <a:r>
              <a:rPr lang="nl-NL" dirty="0"/>
              <a:t>M. (Maarten</a:t>
            </a:r>
            <a:r>
              <a:rPr lang="nl-NL" dirty="0" smtClean="0"/>
              <a:t>)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/>
              <a:t>Petrescu T. (</a:t>
            </a:r>
            <a:r>
              <a:rPr lang="nl-NL" dirty="0" err="1"/>
              <a:t>Tudor</a:t>
            </a:r>
            <a:r>
              <a:rPr lang="nl-NL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52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Subjects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Machine Design</a:t>
            </a:r>
          </a:p>
          <a:p>
            <a:pPr lvl="1"/>
            <a:r>
              <a:rPr lang="en-GB" dirty="0" smtClean="0"/>
              <a:t>Specification</a:t>
            </a:r>
          </a:p>
          <a:p>
            <a:pPr lvl="1"/>
            <a:r>
              <a:rPr lang="en-GB" dirty="0" smtClean="0"/>
              <a:t>Priorities</a:t>
            </a:r>
          </a:p>
          <a:p>
            <a:pPr lvl="1"/>
            <a:r>
              <a:rPr lang="en-GB" dirty="0" smtClean="0"/>
              <a:t>Design Decisions</a:t>
            </a:r>
            <a:endParaRPr lang="en-GB" dirty="0"/>
          </a:p>
          <a:p>
            <a:r>
              <a:rPr lang="en-GB" dirty="0" smtClean="0"/>
              <a:t>Software Specification</a:t>
            </a:r>
            <a:endParaRPr lang="en-GB" dirty="0"/>
          </a:p>
          <a:p>
            <a:r>
              <a:rPr lang="en-GB" dirty="0" smtClean="0"/>
              <a:t>Software Design</a:t>
            </a:r>
          </a:p>
        </p:txBody>
      </p:sp>
    </p:spTree>
    <p:extLst>
      <p:ext uri="{BB962C8B-B14F-4D97-AF65-F5344CB8AC3E}">
        <p14:creationId xmlns:p14="http://schemas.microsoft.com/office/powerpoint/2010/main" val="3328176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Machine Design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Specification</a:t>
            </a:r>
          </a:p>
          <a:p>
            <a:r>
              <a:rPr lang="en-GB" dirty="0" smtClean="0"/>
              <a:t>Priorities</a:t>
            </a:r>
          </a:p>
          <a:p>
            <a:pPr lvl="1"/>
            <a:r>
              <a:rPr lang="en-GB" dirty="0" smtClean="0"/>
              <a:t>Reliability</a:t>
            </a:r>
          </a:p>
          <a:p>
            <a:pPr lvl="1"/>
            <a:r>
              <a:rPr lang="en-GB" dirty="0" smtClean="0"/>
              <a:t>Speed</a:t>
            </a:r>
          </a:p>
          <a:p>
            <a:pPr lvl="1"/>
            <a:r>
              <a:rPr lang="en-GB" dirty="0" smtClean="0"/>
              <a:t>Robustness</a:t>
            </a:r>
          </a:p>
          <a:p>
            <a:pPr lvl="1"/>
            <a:r>
              <a:rPr lang="en-GB" dirty="0" smtClean="0"/>
              <a:t>Accessibility</a:t>
            </a:r>
          </a:p>
          <a:p>
            <a:pPr lvl="1"/>
            <a:r>
              <a:rPr lang="en-GB" dirty="0" smtClean="0"/>
              <a:t>Space</a:t>
            </a:r>
          </a:p>
          <a:p>
            <a:pPr lvl="1"/>
            <a:r>
              <a:rPr lang="en-GB" dirty="0" smtClean="0"/>
              <a:t>Building difficulty</a:t>
            </a:r>
          </a:p>
          <a:p>
            <a:pPr lvl="1"/>
            <a:r>
              <a:rPr lang="en-GB" dirty="0" smtClean="0"/>
              <a:t>Amount of parts</a:t>
            </a:r>
          </a:p>
        </p:txBody>
      </p:sp>
    </p:spTree>
    <p:extLst>
      <p:ext uri="{BB962C8B-B14F-4D97-AF65-F5344CB8AC3E}">
        <p14:creationId xmlns:p14="http://schemas.microsoft.com/office/powerpoint/2010/main" val="2702743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</a:t>
            </a:r>
            <a:r>
              <a:rPr lang="en-GB" dirty="0" err="1" smtClean="0"/>
              <a:t>Decions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975"/>
            <a:ext cx="11392434" cy="558340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34" y="3190672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85" y="910095"/>
            <a:ext cx="8257264" cy="583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14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Software </a:t>
            </a:r>
            <a:r>
              <a:rPr lang="nl-NL" dirty="0" err="1" smtClean="0"/>
              <a:t>Specification</a:t>
            </a:r>
            <a:endParaRPr lang="en-GB" dirty="0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975"/>
            <a:ext cx="11392434" cy="5583403"/>
          </a:xfrm>
        </p:spPr>
      </p:pic>
    </p:spTree>
    <p:extLst>
      <p:ext uri="{BB962C8B-B14F-4D97-AF65-F5344CB8AC3E}">
        <p14:creationId xmlns:p14="http://schemas.microsoft.com/office/powerpoint/2010/main" val="3030803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Software Design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955817"/>
            <a:ext cx="4918110" cy="274529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200" y="1853248"/>
            <a:ext cx="5052395" cy="46437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0923" y="1586485"/>
            <a:ext cx="76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Java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33112" y="1483916"/>
            <a:ext cx="62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PHP</a:t>
            </a:r>
            <a:endParaRPr lang="en-GB" dirty="0"/>
          </a:p>
        </p:txBody>
      </p:sp>
      <p:sp>
        <p:nvSpPr>
          <p:cNvPr id="9" name="Bent Arrow 8"/>
          <p:cNvSpPr/>
          <p:nvPr/>
        </p:nvSpPr>
        <p:spPr>
          <a:xfrm flipV="1">
            <a:off x="2700679" y="4872515"/>
            <a:ext cx="2799825" cy="123541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904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and 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Priorities</a:t>
            </a:r>
            <a:r>
              <a:rPr lang="nl-NL" dirty="0" smtClean="0"/>
              <a:t>:</a:t>
            </a:r>
            <a:endParaRPr lang="en-GB" dirty="0" smtClean="0"/>
          </a:p>
          <a:p>
            <a:pPr lvl="1"/>
            <a:r>
              <a:rPr lang="en-GB" dirty="0" smtClean="0"/>
              <a:t>Reliability </a:t>
            </a:r>
            <a:endParaRPr lang="en-GB" dirty="0"/>
          </a:p>
          <a:p>
            <a:pPr lvl="1"/>
            <a:r>
              <a:rPr lang="en-GB" dirty="0" smtClean="0"/>
              <a:t>Speed</a:t>
            </a:r>
            <a:endParaRPr lang="en-GB" dirty="0"/>
          </a:p>
          <a:p>
            <a:pPr lvl="1"/>
            <a:r>
              <a:rPr lang="en-GB" dirty="0" smtClean="0"/>
              <a:t>Robustness</a:t>
            </a:r>
            <a:endParaRPr lang="en-GB" dirty="0"/>
          </a:p>
          <a:p>
            <a:pPr lvl="1"/>
            <a:r>
              <a:rPr lang="en-GB" dirty="0" smtClean="0"/>
              <a:t>User </a:t>
            </a:r>
            <a:r>
              <a:rPr lang="en-GB" dirty="0"/>
              <a:t>accessibility</a:t>
            </a:r>
          </a:p>
          <a:p>
            <a:pPr lvl="1"/>
            <a:r>
              <a:rPr lang="en-GB" dirty="0" smtClean="0"/>
              <a:t>Amount </a:t>
            </a:r>
            <a:r>
              <a:rPr lang="en-GB" dirty="0"/>
              <a:t>of space</a:t>
            </a:r>
          </a:p>
          <a:p>
            <a:pPr lvl="1"/>
            <a:r>
              <a:rPr lang="en-GB" dirty="0" smtClean="0"/>
              <a:t>Difficulty </a:t>
            </a:r>
            <a:r>
              <a:rPr lang="en-GB" dirty="0"/>
              <a:t>of building</a:t>
            </a:r>
          </a:p>
          <a:p>
            <a:pPr lvl="1"/>
            <a:r>
              <a:rPr lang="en-GB" dirty="0" smtClean="0"/>
              <a:t>Amount </a:t>
            </a:r>
            <a:r>
              <a:rPr lang="en-GB" dirty="0"/>
              <a:t>of </a:t>
            </a:r>
            <a:r>
              <a:rPr lang="en-GB" dirty="0" smtClean="0"/>
              <a:t>parts</a:t>
            </a:r>
          </a:p>
        </p:txBody>
      </p:sp>
    </p:spTree>
    <p:extLst>
      <p:ext uri="{BB962C8B-B14F-4D97-AF65-F5344CB8AC3E}">
        <p14:creationId xmlns:p14="http://schemas.microsoft.com/office/powerpoint/2010/main" val="425596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Summary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conclusion</a:t>
            </a:r>
            <a:r>
              <a:rPr lang="nl-NL" dirty="0" smtClean="0"/>
              <a:t> </a:t>
            </a:r>
            <a:r>
              <a:rPr lang="nl-NL" dirty="0" err="1" smtClean="0"/>
              <a:t>cont</a:t>
            </a:r>
            <a:r>
              <a:rPr lang="nl-NL" smtClean="0"/>
              <a:t>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Machine </a:t>
            </a:r>
            <a:r>
              <a:rPr lang="nl-NL" dirty="0" err="1"/>
              <a:t>parts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Feeder</a:t>
            </a:r>
          </a:p>
          <a:p>
            <a:pPr lvl="1"/>
            <a:r>
              <a:rPr lang="nl-NL" dirty="0" err="1"/>
              <a:t>Conveyor</a:t>
            </a:r>
            <a:r>
              <a:rPr lang="nl-NL" dirty="0"/>
              <a:t> belt</a:t>
            </a:r>
          </a:p>
          <a:p>
            <a:pPr lvl="1"/>
            <a:r>
              <a:rPr lang="nl-NL" dirty="0" err="1"/>
              <a:t>Sorter</a:t>
            </a:r>
            <a:endParaRPr lang="en-GB" dirty="0"/>
          </a:p>
          <a:p>
            <a:r>
              <a:rPr lang="nl-NL" dirty="0"/>
              <a:t>Design </a:t>
            </a:r>
            <a:r>
              <a:rPr lang="nl-NL" dirty="0" err="1"/>
              <a:t>decisions</a:t>
            </a:r>
            <a:r>
              <a:rPr lang="nl-NL" dirty="0"/>
              <a:t> software</a:t>
            </a:r>
          </a:p>
          <a:p>
            <a:r>
              <a:rPr lang="nl-NL" dirty="0"/>
              <a:t>Push sensor</a:t>
            </a:r>
          </a:p>
          <a:p>
            <a:r>
              <a:rPr lang="nl-NL" dirty="0" err="1"/>
              <a:t>Position</a:t>
            </a:r>
            <a:r>
              <a:rPr lang="nl-NL" dirty="0"/>
              <a:t> sensor, colour detector, engine </a:t>
            </a:r>
            <a:r>
              <a:rPr lang="nl-NL" dirty="0" err="1"/>
              <a:t>conveyor</a:t>
            </a:r>
            <a:r>
              <a:rPr lang="nl-NL" dirty="0"/>
              <a:t> belt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feeder</a:t>
            </a:r>
            <a:r>
              <a:rPr lang="nl-NL" dirty="0"/>
              <a:t> </a:t>
            </a:r>
            <a:r>
              <a:rPr lang="nl-NL" dirty="0" err="1"/>
              <a:t>always</a:t>
            </a:r>
            <a:r>
              <a:rPr lang="nl-NL" dirty="0"/>
              <a:t> on</a:t>
            </a:r>
            <a:endParaRPr lang="en-GB" dirty="0"/>
          </a:p>
          <a:p>
            <a:r>
              <a:rPr lang="en-GB" dirty="0"/>
              <a:t>PHP to Assembly compiler</a:t>
            </a:r>
          </a:p>
          <a:p>
            <a:pPr marL="457200" lvl="1" indent="0">
              <a:buNone/>
            </a:pPr>
            <a:r>
              <a:rPr lang="en-GB" dirty="0"/>
              <a:t>Validated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06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561</TotalTime>
  <Words>130</Words>
  <Application>Microsoft Office PowerPoint</Application>
  <PresentationFormat>Widescreen</PresentationFormat>
  <Paragraphs>61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DBL Embedded Systems</vt:lpstr>
      <vt:lpstr>Subjects</vt:lpstr>
      <vt:lpstr>Machine Design</vt:lpstr>
      <vt:lpstr>Design Decions</vt:lpstr>
      <vt:lpstr>Software Specification</vt:lpstr>
      <vt:lpstr>Software Design</vt:lpstr>
      <vt:lpstr>Summary and conclusion</vt:lpstr>
      <vt:lpstr>Summary and conclusion cont.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DBL Embedded Systems</dc:title>
  <dc:creator>Keet, M.</dc:creator>
  <cp:lastModifiedBy>Phung, D.T.</cp:lastModifiedBy>
  <cp:revision>55</cp:revision>
  <dcterms:created xsi:type="dcterms:W3CDTF">2015-02-25T15:21:04Z</dcterms:created>
  <dcterms:modified xsi:type="dcterms:W3CDTF">2015-03-30T15:59:52Z</dcterms:modified>
</cp:coreProperties>
</file>