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t, M." initials="KM" lastIdx="1" clrIdx="0">
    <p:extLst>
      <p:ext uri="{19B8F6BF-5375-455C-9EA6-DF929625EA0E}">
        <p15:presenceInfo xmlns:p15="http://schemas.microsoft.com/office/powerpoint/2012/main" userId="S-1-5-21-1895577662-1677200029-1617787245-940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7521" autoAdjust="0"/>
  </p:normalViewPr>
  <p:slideViewPr>
    <p:cSldViewPr snapToGrid="0">
      <p:cViewPr varScale="1">
        <p:scale>
          <a:sx n="42" d="100"/>
          <a:sy n="42" d="100"/>
        </p:scale>
        <p:origin x="225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2-13T14:06:20.923"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54068-4A27-4115-B733-29A53492B82E}"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DB475-0FFB-45F0-A449-A2E4A35C8957}" type="slidenum">
              <a:rPr lang="en-GB" smtClean="0"/>
              <a:t>‹nr.›</a:t>
            </a:fld>
            <a:endParaRPr lang="en-GB"/>
          </a:p>
        </p:txBody>
      </p:sp>
    </p:spTree>
    <p:extLst>
      <p:ext uri="{BB962C8B-B14F-4D97-AF65-F5344CB8AC3E}">
        <p14:creationId xmlns:p14="http://schemas.microsoft.com/office/powerpoint/2010/main" val="376148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noProof="0" dirty="0" smtClean="0"/>
              <a:t>In</a:t>
            </a:r>
            <a:r>
              <a:rPr lang="en-GB" baseline="0" noProof="0" dirty="0" smtClean="0"/>
              <a:t> daily life you can find sorting machines everywhere, for example waste distributions or </a:t>
            </a:r>
            <a:r>
              <a:rPr lang="en-GB" baseline="0" noProof="0" dirty="0" err="1" smtClean="0"/>
              <a:t>PostNL</a:t>
            </a:r>
            <a:r>
              <a:rPr lang="en-GB" baseline="0" noProof="0" dirty="0" smtClean="0"/>
              <a:t>. Could you imagine what would be the consequences of </a:t>
            </a:r>
            <a:r>
              <a:rPr lang="en-GB" baseline="0" noProof="0" dirty="0" err="1" smtClean="0"/>
              <a:t>disfunctioning</a:t>
            </a:r>
            <a:r>
              <a:rPr lang="en-GB" baseline="0" noProof="0" dirty="0" smtClean="0"/>
              <a:t> sorting machines? You could think about environmental hazards. People do their best to separate waste, so if it comes together anyways</a:t>
            </a:r>
          </a:p>
          <a:p>
            <a:r>
              <a:rPr lang="en-GB" baseline="0" noProof="0" dirty="0" smtClean="0"/>
              <a:t>So it’s important that sorting machines work as efficient as possible. Our team has chosen to build sorting machine as accurate as possible. Another objective of this project is that we learn to work together as a team. </a:t>
            </a:r>
          </a:p>
          <a:p>
            <a:r>
              <a:rPr lang="en-GB" baseline="0" noProof="0" dirty="0" smtClean="0"/>
              <a:t>In this presentation we are going to inform you about our progress so far. </a:t>
            </a:r>
            <a:endParaRPr lang="en-GB" noProof="0" dirty="0"/>
          </a:p>
        </p:txBody>
      </p:sp>
      <p:sp>
        <p:nvSpPr>
          <p:cNvPr id="4" name="Tijdelijke aanduiding voor dianummer 3"/>
          <p:cNvSpPr>
            <a:spLocks noGrp="1"/>
          </p:cNvSpPr>
          <p:nvPr>
            <p:ph type="sldNum" sz="quarter" idx="10"/>
          </p:nvPr>
        </p:nvSpPr>
        <p:spPr/>
        <p:txBody>
          <a:bodyPr/>
          <a:lstStyle/>
          <a:p>
            <a:fld id="{A4EDB475-0FFB-45F0-A449-A2E4A35C8957}" type="slidenum">
              <a:rPr lang="en-GB" smtClean="0"/>
              <a:t>2</a:t>
            </a:fld>
            <a:endParaRPr lang="en-GB"/>
          </a:p>
        </p:txBody>
      </p:sp>
    </p:spTree>
    <p:extLst>
      <p:ext uri="{BB962C8B-B14F-4D97-AF65-F5344CB8AC3E}">
        <p14:creationId xmlns:p14="http://schemas.microsoft.com/office/powerpoint/2010/main" val="422670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Orientation</a:t>
            </a:r>
            <a:r>
              <a:rPr lang="nl-NL" baseline="0" dirty="0" smtClean="0"/>
              <a:t> is reading relevant information but </a:t>
            </a:r>
            <a:r>
              <a:rPr lang="nl-NL" baseline="0" dirty="0" err="1" smtClean="0"/>
              <a:t>also</a:t>
            </a:r>
            <a:r>
              <a:rPr lang="nl-NL" baseline="0" dirty="0" smtClean="0"/>
              <a:t> </a:t>
            </a:r>
            <a:r>
              <a:rPr lang="nl-NL" baseline="0" dirty="0" err="1" smtClean="0"/>
              <a:t>deviding</a:t>
            </a:r>
            <a:r>
              <a:rPr lang="nl-NL" baseline="0" dirty="0" smtClean="0"/>
              <a:t> of </a:t>
            </a:r>
            <a:r>
              <a:rPr lang="nl-NL" baseline="0" dirty="0" err="1" smtClean="0"/>
              <a:t>tasks</a:t>
            </a:r>
            <a:r>
              <a:rPr lang="nl-NL" baseline="0" dirty="0" smtClean="0"/>
              <a:t> </a:t>
            </a:r>
            <a:r>
              <a:rPr lang="nl-NL" baseline="0" dirty="0" err="1" smtClean="0"/>
              <a:t>and</a:t>
            </a:r>
            <a:r>
              <a:rPr lang="nl-NL" baseline="0" dirty="0" smtClean="0"/>
              <a:t> team </a:t>
            </a:r>
            <a:r>
              <a:rPr lang="nl-NL" baseline="0" dirty="0" err="1" smtClean="0"/>
              <a:t>roles</a:t>
            </a:r>
            <a:r>
              <a:rPr lang="nl-NL" baseline="0" dirty="0" smtClean="0"/>
              <a:t>. </a:t>
            </a:r>
            <a:endParaRPr lang="en-GB" dirty="0"/>
          </a:p>
        </p:txBody>
      </p:sp>
      <p:sp>
        <p:nvSpPr>
          <p:cNvPr id="4" name="Tijdelijke aanduiding voor dianummer 3"/>
          <p:cNvSpPr>
            <a:spLocks noGrp="1"/>
          </p:cNvSpPr>
          <p:nvPr>
            <p:ph type="sldNum" sz="quarter" idx="10"/>
          </p:nvPr>
        </p:nvSpPr>
        <p:spPr/>
        <p:txBody>
          <a:bodyPr/>
          <a:lstStyle/>
          <a:p>
            <a:fld id="{A4EDB475-0FFB-45F0-A449-A2E4A35C8957}" type="slidenum">
              <a:rPr lang="en-GB" smtClean="0"/>
              <a:t>3</a:t>
            </a:fld>
            <a:endParaRPr lang="en-GB"/>
          </a:p>
        </p:txBody>
      </p:sp>
    </p:spTree>
    <p:extLst>
      <p:ext uri="{BB962C8B-B14F-4D97-AF65-F5344CB8AC3E}">
        <p14:creationId xmlns:p14="http://schemas.microsoft.com/office/powerpoint/2010/main" val="415337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4509A250-FF31-4206-8172-F9D3106AACB1}" type="datetimeFigureOut">
              <a:rPr lang="en-US" dirty="0"/>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9796027F-7875-4030-9381-8BD8C4F21935}" type="datetimeFigureOut">
              <a:rPr lang="en-US" dirty="0"/>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4509A250-FF31-4206-8172-F9D3106AACB1}" type="datetimeFigureOut">
              <a:rPr lang="en-US" dirty="0"/>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4509A250-FF31-4206-8172-F9D3106AACB1}" type="datetimeFigureOut">
              <a:rPr lang="en-US" dirty="0"/>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Embedded Systems</a:t>
            </a:r>
            <a:endParaRPr lang="en-GB" dirty="0"/>
          </a:p>
        </p:txBody>
      </p:sp>
      <p:sp>
        <p:nvSpPr>
          <p:cNvPr id="3" name="Ondertitel 2"/>
          <p:cNvSpPr>
            <a:spLocks noGrp="1"/>
          </p:cNvSpPr>
          <p:nvPr>
            <p:ph type="subTitle" idx="1"/>
          </p:nvPr>
        </p:nvSpPr>
        <p:spPr/>
        <p:txBody>
          <a:bodyPr>
            <a:normAutofit fontScale="70000" lnSpcReduction="20000"/>
          </a:bodyPr>
          <a:lstStyle/>
          <a:p>
            <a:r>
              <a:rPr lang="nl-NL" dirty="0" smtClean="0"/>
              <a:t>Een </a:t>
            </a:r>
            <a:r>
              <a:rPr lang="nl-NL" dirty="0" err="1" smtClean="0"/>
              <a:t>soorteermachine</a:t>
            </a:r>
            <a:r>
              <a:rPr lang="nl-NL" dirty="0" smtClean="0"/>
              <a:t> voor witte en zwarte schijfjes</a:t>
            </a:r>
          </a:p>
          <a:p>
            <a:r>
              <a:rPr lang="nl-NL" dirty="0" smtClean="0"/>
              <a:t>Group 16: 	Dat, </a:t>
            </a:r>
            <a:r>
              <a:rPr lang="nl-NL" dirty="0" err="1" smtClean="0"/>
              <a:t>tudor</a:t>
            </a:r>
            <a:r>
              <a:rPr lang="nl-NL" dirty="0" smtClean="0"/>
              <a:t>, Wigger, Stefan, Rolf </a:t>
            </a:r>
            <a:r>
              <a:rPr lang="nl-NL" dirty="0" err="1" smtClean="0"/>
              <a:t>and</a:t>
            </a:r>
            <a:r>
              <a:rPr lang="nl-NL" dirty="0" smtClean="0"/>
              <a:t> Maarten</a:t>
            </a:r>
          </a:p>
          <a:p>
            <a:r>
              <a:rPr lang="nl-NL" dirty="0" smtClean="0"/>
              <a:t>Tutor: Van den Woude</a:t>
            </a:r>
          </a:p>
        </p:txBody>
      </p:sp>
    </p:spTree>
    <p:extLst>
      <p:ext uri="{BB962C8B-B14F-4D97-AF65-F5344CB8AC3E}">
        <p14:creationId xmlns:p14="http://schemas.microsoft.com/office/powerpoint/2010/main" val="116157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Introduction</a:t>
            </a:r>
            <a:endParaRPr lang="en-GB" dirty="0"/>
          </a:p>
        </p:txBody>
      </p:sp>
      <p:sp>
        <p:nvSpPr>
          <p:cNvPr id="3" name="Tijdelijke aanduiding voor inhoud 2"/>
          <p:cNvSpPr>
            <a:spLocks noGrp="1"/>
          </p:cNvSpPr>
          <p:nvPr>
            <p:ph idx="1"/>
          </p:nvPr>
        </p:nvSpPr>
        <p:spPr/>
        <p:txBody>
          <a:bodyPr/>
          <a:lstStyle/>
          <a:p>
            <a:r>
              <a:rPr lang="nl-NL" dirty="0" smtClean="0"/>
              <a:t>Relavance: 	</a:t>
            </a:r>
          </a:p>
          <a:p>
            <a:pPr lvl="1"/>
            <a:r>
              <a:rPr lang="nl-NL" dirty="0" smtClean="0"/>
              <a:t>Waste </a:t>
            </a:r>
            <a:r>
              <a:rPr lang="nl-NL" dirty="0" err="1" smtClean="0"/>
              <a:t>distribution</a:t>
            </a:r>
            <a:endParaRPr lang="nl-NL" dirty="0" smtClean="0"/>
          </a:p>
          <a:p>
            <a:pPr lvl="1"/>
            <a:r>
              <a:rPr lang="nl-NL" dirty="0" err="1" smtClean="0"/>
              <a:t>PostNL</a:t>
            </a:r>
            <a:endParaRPr lang="nl-NL" dirty="0" smtClean="0"/>
          </a:p>
          <a:p>
            <a:endParaRPr lang="nl-NL" dirty="0"/>
          </a:p>
          <a:p>
            <a:r>
              <a:rPr lang="nl-NL" dirty="0" smtClean="0"/>
              <a:t>Project goal: </a:t>
            </a:r>
          </a:p>
          <a:p>
            <a:pPr lvl="1"/>
            <a:r>
              <a:rPr lang="nl-NL" dirty="0" err="1" smtClean="0"/>
              <a:t>Accuracy</a:t>
            </a:r>
            <a:endParaRPr lang="nl-NL" dirty="0" smtClean="0"/>
          </a:p>
          <a:p>
            <a:pPr lvl="1"/>
            <a:r>
              <a:rPr lang="nl-NL" dirty="0" smtClean="0"/>
              <a:t>Team cooperation</a:t>
            </a:r>
          </a:p>
        </p:txBody>
      </p:sp>
    </p:spTree>
    <p:extLst>
      <p:ext uri="{BB962C8B-B14F-4D97-AF65-F5344CB8AC3E}">
        <p14:creationId xmlns:p14="http://schemas.microsoft.com/office/powerpoint/2010/main" val="294475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Work</a:t>
            </a:r>
            <a:r>
              <a:rPr lang="nl-NL" dirty="0" smtClean="0"/>
              <a:t> plan</a:t>
            </a:r>
            <a:endParaRPr lang="en-GB" dirty="0"/>
          </a:p>
        </p:txBody>
      </p:sp>
      <p:sp>
        <p:nvSpPr>
          <p:cNvPr id="3" name="Tijdelijke aanduiding voor inhoud 2"/>
          <p:cNvSpPr>
            <a:spLocks noGrp="1"/>
          </p:cNvSpPr>
          <p:nvPr>
            <p:ph idx="1"/>
          </p:nvPr>
        </p:nvSpPr>
        <p:spPr/>
        <p:txBody>
          <a:bodyPr/>
          <a:lstStyle/>
          <a:p>
            <a:r>
              <a:rPr lang="nl-NL" dirty="0" err="1" smtClean="0"/>
              <a:t>Orientation</a:t>
            </a:r>
            <a:endParaRPr lang="nl-NL" dirty="0" smtClean="0"/>
          </a:p>
          <a:p>
            <a:r>
              <a:rPr lang="nl-NL" dirty="0" smtClean="0"/>
              <a:t>Project planning</a:t>
            </a:r>
          </a:p>
          <a:p>
            <a:pPr lvl="1"/>
            <a:r>
              <a:rPr lang="nl-NL" dirty="0" smtClean="0"/>
              <a:t>Test cases</a:t>
            </a:r>
          </a:p>
          <a:p>
            <a:pPr lvl="1"/>
            <a:r>
              <a:rPr lang="nl-NL" dirty="0" smtClean="0"/>
              <a:t>Machine design</a:t>
            </a:r>
          </a:p>
          <a:p>
            <a:pPr lvl="1"/>
            <a:r>
              <a:rPr lang="nl-NL" dirty="0" smtClean="0"/>
              <a:t>Software </a:t>
            </a:r>
            <a:r>
              <a:rPr lang="nl-NL" dirty="0" err="1" smtClean="0"/>
              <a:t>specification</a:t>
            </a:r>
            <a:endParaRPr lang="nl-NL" dirty="0" smtClean="0"/>
          </a:p>
          <a:p>
            <a:pPr lvl="1"/>
            <a:r>
              <a:rPr lang="nl-NL" dirty="0" smtClean="0"/>
              <a:t>Software </a:t>
            </a:r>
            <a:r>
              <a:rPr lang="nl-NL" dirty="0" err="1" smtClean="0"/>
              <a:t>implementation</a:t>
            </a:r>
            <a:endParaRPr lang="nl-NL" dirty="0" smtClean="0"/>
          </a:p>
          <a:p>
            <a:pPr lvl="1"/>
            <a:r>
              <a:rPr lang="nl-NL" dirty="0" err="1" smtClean="0"/>
              <a:t>Validation</a:t>
            </a:r>
            <a:r>
              <a:rPr lang="nl-NL" dirty="0" smtClean="0"/>
              <a:t> </a:t>
            </a:r>
            <a:r>
              <a:rPr lang="nl-NL" dirty="0" err="1" smtClean="0"/>
              <a:t>and</a:t>
            </a:r>
            <a:r>
              <a:rPr lang="nl-NL" dirty="0" smtClean="0"/>
              <a:t> </a:t>
            </a:r>
            <a:r>
              <a:rPr lang="nl-NL" dirty="0" err="1" smtClean="0"/>
              <a:t>testing</a:t>
            </a:r>
            <a:endParaRPr lang="nl-NL" dirty="0" smtClean="0"/>
          </a:p>
          <a:p>
            <a:r>
              <a:rPr lang="nl-NL" dirty="0" err="1" smtClean="0"/>
              <a:t>Assignment</a:t>
            </a:r>
            <a:r>
              <a:rPr lang="nl-NL" dirty="0" smtClean="0"/>
              <a:t> practicum</a:t>
            </a:r>
          </a:p>
          <a:p>
            <a:endParaRPr lang="en-GB" dirty="0"/>
          </a:p>
        </p:txBody>
      </p:sp>
    </p:spTree>
    <p:extLst>
      <p:ext uri="{BB962C8B-B14F-4D97-AF65-F5344CB8AC3E}">
        <p14:creationId xmlns:p14="http://schemas.microsoft.com/office/powerpoint/2010/main" val="379346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Test cases</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205370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Other</a:t>
            </a:r>
            <a:r>
              <a:rPr lang="nl-NL" dirty="0" smtClean="0"/>
              <a:t> points</a:t>
            </a:r>
            <a:endParaRPr lang="en-GB" dirty="0"/>
          </a:p>
        </p:txBody>
      </p:sp>
      <p:sp>
        <p:nvSpPr>
          <p:cNvPr id="3" name="Tijdelijke aanduiding voor inhoud 2"/>
          <p:cNvSpPr>
            <a:spLocks noGrp="1"/>
          </p:cNvSpPr>
          <p:nvPr>
            <p:ph idx="1"/>
          </p:nvPr>
        </p:nvSpPr>
        <p:spPr/>
        <p:txBody>
          <a:bodyPr/>
          <a:lstStyle/>
          <a:p>
            <a:endParaRPr lang="en-GB"/>
          </a:p>
        </p:txBody>
      </p:sp>
    </p:spTree>
    <p:extLst>
      <p:ext uri="{BB962C8B-B14F-4D97-AF65-F5344CB8AC3E}">
        <p14:creationId xmlns:p14="http://schemas.microsoft.com/office/powerpoint/2010/main" val="41015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Conclusions</a:t>
            </a:r>
            <a:r>
              <a:rPr lang="nl-NL" dirty="0" smtClean="0"/>
              <a:t>	</a:t>
            </a:r>
            <a:endParaRPr lang="en-GB" dirty="0"/>
          </a:p>
        </p:txBody>
      </p:sp>
      <p:sp>
        <p:nvSpPr>
          <p:cNvPr id="3" name="Tijdelijke aanduiding voor inhoud 2"/>
          <p:cNvSpPr>
            <a:spLocks noGrp="1"/>
          </p:cNvSpPr>
          <p:nvPr>
            <p:ph idx="1"/>
          </p:nvPr>
        </p:nvSpPr>
        <p:spPr/>
        <p:txBody>
          <a:bodyPr/>
          <a:lstStyle/>
          <a:p>
            <a:r>
              <a:rPr lang="nl-NL" dirty="0" err="1" smtClean="0"/>
              <a:t>Finished</a:t>
            </a:r>
            <a:r>
              <a:rPr lang="nl-NL" dirty="0" smtClean="0"/>
              <a:t> </a:t>
            </a:r>
            <a:r>
              <a:rPr lang="nl-NL" dirty="0" err="1" smtClean="0"/>
              <a:t>tasks</a:t>
            </a:r>
            <a:r>
              <a:rPr lang="nl-NL" smtClean="0"/>
              <a:t>: </a:t>
            </a:r>
          </a:p>
          <a:p>
            <a:pPr lvl="1"/>
            <a:endParaRPr lang="en-GB"/>
          </a:p>
        </p:txBody>
      </p:sp>
    </p:spTree>
    <p:extLst>
      <p:ext uri="{BB962C8B-B14F-4D97-AF65-F5344CB8AC3E}">
        <p14:creationId xmlns:p14="http://schemas.microsoft.com/office/powerpoint/2010/main" val="2641828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Future</a:t>
            </a:r>
            <a:r>
              <a:rPr lang="nl-NL" dirty="0" smtClean="0"/>
              <a:t> plan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1784997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TotalTime>
  <Words>166</Words>
  <Application>Microsoft Office PowerPoint</Application>
  <PresentationFormat>Breedbeeld</PresentationFormat>
  <Paragraphs>32</Paragraphs>
  <Slides>7</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Century Gothic</vt:lpstr>
      <vt:lpstr>Wingdings 3</vt:lpstr>
      <vt:lpstr>Ion</vt:lpstr>
      <vt:lpstr>Embedded Systems</vt:lpstr>
      <vt:lpstr>Introduction</vt:lpstr>
      <vt:lpstr>Work plan</vt:lpstr>
      <vt:lpstr>Test cases</vt:lpstr>
      <vt:lpstr>Other points</vt:lpstr>
      <vt:lpstr>Conclusions </vt:lpstr>
      <vt:lpstr>Future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dc:title>
  <dc:creator>Keet, M.</dc:creator>
  <cp:lastModifiedBy>Keet, M.</cp:lastModifiedBy>
  <cp:revision>6</cp:revision>
  <dcterms:created xsi:type="dcterms:W3CDTF">2015-02-13T12:54:52Z</dcterms:created>
  <dcterms:modified xsi:type="dcterms:W3CDTF">2015-02-26T17:45:20Z</dcterms:modified>
</cp:coreProperties>
</file>