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34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3" d="2"/>
        <a:sy n="3" d="2"/>
      </p:scale>
      <p:origin x="0" y="-96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30/03/2015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tube: </a:t>
            </a:r>
          </a:p>
          <a:p>
            <a:r>
              <a:rPr lang="en-US" dirty="0" smtClean="0"/>
              <a:t>	reliable</a:t>
            </a:r>
          </a:p>
          <a:p>
            <a:r>
              <a:rPr lang="en-US" dirty="0" smtClean="0"/>
              <a:t>	easily fall</a:t>
            </a:r>
          </a:p>
          <a:p>
            <a:r>
              <a:rPr lang="en-US" dirty="0" smtClean="0"/>
              <a:t>	fast</a:t>
            </a:r>
          </a:p>
          <a:p>
            <a:r>
              <a:rPr lang="en-US" dirty="0" smtClean="0"/>
              <a:t>Time between discs</a:t>
            </a:r>
          </a:p>
          <a:p>
            <a:r>
              <a:rPr lang="en-US" dirty="0" smtClean="0"/>
              <a:t>cam</a:t>
            </a:r>
          </a:p>
          <a:p>
            <a:r>
              <a:rPr lang="en-US" dirty="0" smtClean="0"/>
              <a:t>Tilt</a:t>
            </a:r>
          </a:p>
          <a:p>
            <a:r>
              <a:rPr lang="en-US" smtClean="0"/>
              <a:t>Angle</a:t>
            </a:r>
            <a:endParaRPr lang="en-US" dirty="0" smtClean="0"/>
          </a:p>
          <a:p>
            <a:r>
              <a:rPr lang="en-US" dirty="0" smtClean="0"/>
              <a:t>sorter</a:t>
            </a:r>
          </a:p>
          <a:p>
            <a:r>
              <a:rPr lang="en-US" dirty="0" smtClean="0"/>
              <a:t>floor space</a:t>
            </a:r>
          </a:p>
          <a:p>
            <a:r>
              <a:rPr lang="en-US" dirty="0" smtClean="0"/>
              <a:t>faster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3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5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6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42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1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8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50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Reliability</a:t>
            </a:r>
          </a:p>
          <a:p>
            <a:pPr lvl="1"/>
            <a:r>
              <a:rPr lang="en-GB" dirty="0" smtClean="0"/>
              <a:t>Speed</a:t>
            </a:r>
          </a:p>
          <a:p>
            <a:pPr lvl="1"/>
            <a:r>
              <a:rPr lang="en-GB" dirty="0" smtClean="0"/>
              <a:t>Robustness</a:t>
            </a:r>
          </a:p>
          <a:p>
            <a:pPr lvl="1"/>
            <a:r>
              <a:rPr lang="en-GB" dirty="0" smtClean="0"/>
              <a:t>Accessibility</a:t>
            </a:r>
          </a:p>
          <a:p>
            <a:pPr lvl="1"/>
            <a:r>
              <a:rPr lang="en-GB" dirty="0" smtClean="0"/>
              <a:t>Space</a:t>
            </a:r>
          </a:p>
          <a:p>
            <a:pPr lvl="1"/>
            <a:r>
              <a:rPr lang="en-GB" dirty="0" smtClean="0"/>
              <a:t>Building difficulty</a:t>
            </a:r>
          </a:p>
          <a:p>
            <a:pPr lvl="1"/>
            <a:r>
              <a:rPr lang="en-GB" dirty="0" smtClean="0"/>
              <a:t>Amount of parts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55817"/>
            <a:ext cx="4918110" cy="27452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00" y="1853248"/>
            <a:ext cx="5052395" cy="4643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0923" y="1586485"/>
            <a:ext cx="7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33112" y="1483916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PHP</a:t>
            </a:r>
            <a:endParaRPr lang="en-GB" dirty="0"/>
          </a:p>
        </p:txBody>
      </p:sp>
      <p:sp>
        <p:nvSpPr>
          <p:cNvPr id="9" name="Bent Arrow 8"/>
          <p:cNvSpPr/>
          <p:nvPr/>
        </p:nvSpPr>
        <p:spPr>
          <a:xfrm flipV="1">
            <a:off x="2700679" y="4872515"/>
            <a:ext cx="2799825" cy="12354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and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 smtClean="0"/>
              <a:t>Machine Design is done</a:t>
            </a:r>
          </a:p>
          <a:p>
            <a:pPr marL="457200" lvl="1" indent="0">
              <a:buNone/>
            </a:pPr>
            <a:r>
              <a:rPr lang="en-GB" dirty="0" smtClean="0"/>
              <a:t>Machine consists of three parts</a:t>
            </a:r>
          </a:p>
          <a:p>
            <a:pPr marL="457200" lvl="1" indent="0">
              <a:buNone/>
            </a:pPr>
            <a:r>
              <a:rPr lang="en-GB" dirty="0" smtClean="0"/>
              <a:t>Design decisions and design decisions</a:t>
            </a:r>
          </a:p>
          <a:p>
            <a:pPr marL="457200" lvl="1" indent="0">
              <a:buNone/>
            </a:pPr>
            <a:r>
              <a:rPr lang="en-GB" dirty="0" smtClean="0"/>
              <a:t>PHP to Assembly compiler</a:t>
            </a:r>
          </a:p>
          <a:p>
            <a:pPr marL="457200" lvl="1" indent="0">
              <a:buNone/>
            </a:pPr>
            <a:r>
              <a:rPr lang="en-GB" dirty="0" smtClean="0"/>
              <a:t>Validated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9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517</TotalTime>
  <Words>98</Words>
  <Application>Microsoft Office PowerPoint</Application>
  <PresentationFormat>Widescreen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  <vt:lpstr>Summary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Keet, M.</cp:lastModifiedBy>
  <cp:revision>51</cp:revision>
  <dcterms:created xsi:type="dcterms:W3CDTF">2015-02-25T15:21:04Z</dcterms:created>
  <dcterms:modified xsi:type="dcterms:W3CDTF">2015-03-30T14:42:14Z</dcterms:modified>
</cp:coreProperties>
</file>