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49698" autoAdjust="0"/>
  </p:normalViewPr>
  <p:slideViewPr>
    <p:cSldViewPr snapToGrid="0">
      <p:cViewPr varScale="1">
        <p:scale>
          <a:sx n="44" d="100"/>
          <a:sy n="44" d="100"/>
        </p:scale>
        <p:origin x="26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25/02/2015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nl-NL" sz="1200" b="0" kern="1200" dirty="0" err="1" smtClean="0">
                <a:solidFill>
                  <a:schemeClr val="tx1"/>
                </a:solidFill>
                <a:effectLst/>
                <a:latin typeface="+mn-lt"/>
                <a:ea typeface="+mn-ea"/>
                <a:cs typeface="+mn-cs"/>
              </a:rPr>
              <a:t>Good</a:t>
            </a:r>
            <a:r>
              <a:rPr lang="nl-NL" sz="1200" b="0" kern="1200" baseline="0" dirty="0" smtClean="0">
                <a:solidFill>
                  <a:schemeClr val="tx1"/>
                </a:solidFill>
                <a:effectLst/>
                <a:latin typeface="+mn-lt"/>
                <a:ea typeface="+mn-ea"/>
                <a:cs typeface="+mn-cs"/>
              </a:rPr>
              <a:t> </a:t>
            </a:r>
            <a:r>
              <a:rPr lang="nl-NL" sz="1200" b="0" kern="1200" baseline="0" dirty="0" err="1" smtClean="0">
                <a:solidFill>
                  <a:schemeClr val="tx1"/>
                </a:solidFill>
                <a:effectLst/>
                <a:latin typeface="+mn-lt"/>
                <a:ea typeface="+mn-ea"/>
                <a:cs typeface="+mn-cs"/>
              </a:rPr>
              <a:t>morning</a:t>
            </a:r>
            <a:r>
              <a:rPr lang="nl-NL" sz="1200" b="0" kern="1200" baseline="0" dirty="0" smtClean="0">
                <a:solidFill>
                  <a:schemeClr val="tx1"/>
                </a:solidFill>
                <a:effectLst/>
                <a:latin typeface="+mn-lt"/>
                <a:ea typeface="+mn-ea"/>
                <a:cs typeface="+mn-cs"/>
              </a:rPr>
              <a:t>! </a:t>
            </a:r>
            <a:r>
              <a:rPr lang="nl-NL" sz="1200" b="0" kern="1200" baseline="0" dirty="0" err="1" smtClean="0">
                <a:solidFill>
                  <a:schemeClr val="tx1"/>
                </a:solidFill>
                <a:effectLst/>
                <a:latin typeface="+mn-lt"/>
                <a:ea typeface="+mn-ea"/>
                <a:cs typeface="+mn-cs"/>
              </a:rPr>
              <a:t>So</a:t>
            </a:r>
            <a:r>
              <a:rPr lang="nl-NL" sz="1200" b="0" kern="1200" baseline="0" dirty="0" smtClean="0">
                <a:solidFill>
                  <a:schemeClr val="tx1"/>
                </a:solidFill>
                <a:effectLst/>
                <a:latin typeface="+mn-lt"/>
                <a:ea typeface="+mn-ea"/>
                <a:cs typeface="+mn-cs"/>
              </a:rPr>
              <a:t>, user </a:t>
            </a:r>
            <a:r>
              <a:rPr lang="nl-NL" sz="1200" b="0" kern="1200" baseline="0" dirty="0" err="1" smtClean="0">
                <a:solidFill>
                  <a:schemeClr val="tx1"/>
                </a:solidFill>
                <a:effectLst/>
                <a:latin typeface="+mn-lt"/>
                <a:ea typeface="+mn-ea"/>
                <a:cs typeface="+mn-cs"/>
              </a:rPr>
              <a:t>constraints</a:t>
            </a:r>
            <a:r>
              <a:rPr lang="nl-NL" sz="1200" b="0" kern="1200" baseline="0" dirty="0" smtClean="0">
                <a:solidFill>
                  <a:schemeClr val="tx1"/>
                </a:solidFill>
                <a:effectLst/>
                <a:latin typeface="+mn-lt"/>
                <a:ea typeface="+mn-ea"/>
                <a:cs typeface="+mn-cs"/>
              </a:rPr>
              <a:t>. </a:t>
            </a:r>
            <a:endParaRPr lang="en-GB" sz="1200" b="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User constraints limits the user’s freedom in controlling the machine. This is necessary so the machine achieves its purpose according to the use-cases, without influencing the condition of the machine. </a:t>
            </a: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Now we know how the machine is going to be used it might be nice to cover safety.</a:t>
            </a:r>
            <a:r>
              <a:rPr lang="en-GB" sz="1200" kern="1200" baseline="0" dirty="0" smtClean="0">
                <a:solidFill>
                  <a:schemeClr val="tx1"/>
                </a:solidFill>
                <a:effectLst/>
                <a:latin typeface="+mn-lt"/>
                <a:ea typeface="+mn-ea"/>
                <a:cs typeface="+mn-cs"/>
              </a:rPr>
              <a:t> We do this with safety properties. </a:t>
            </a:r>
            <a:r>
              <a:rPr lang="en-GB" sz="1200" kern="1200" dirty="0" smtClean="0">
                <a:solidFill>
                  <a:schemeClr val="tx1"/>
                </a:solidFill>
                <a:effectLst/>
                <a:latin typeface="+mn-lt"/>
                <a:ea typeface="+mn-ea"/>
                <a:cs typeface="+mn-cs"/>
              </a:rPr>
              <a:t>A safety property is a description of what needs to be ensured to guarantee</a:t>
            </a:r>
            <a:r>
              <a:rPr lang="en-GB" sz="1200" kern="1200" baseline="0" dirty="0" smtClean="0">
                <a:solidFill>
                  <a:schemeClr val="tx1"/>
                </a:solidFill>
                <a:effectLst/>
                <a:latin typeface="+mn-lt"/>
                <a:ea typeface="+mn-ea"/>
                <a:cs typeface="+mn-cs"/>
              </a:rPr>
              <a:t> safety</a:t>
            </a:r>
            <a:r>
              <a:rPr lang="en-GB" sz="1200" kern="1200" dirty="0" smtClean="0">
                <a:solidFill>
                  <a:schemeClr val="tx1"/>
                </a:solidFill>
                <a:effectLst/>
                <a:latin typeface="+mn-lt"/>
                <a:ea typeface="+mn-ea"/>
                <a:cs typeface="+mn-cs"/>
              </a:rPr>
              <a:t>. To give an example: one of our safety properties is that after pressing an emergency button, within 50 </a:t>
            </a:r>
            <a:r>
              <a:rPr lang="en-GB" sz="1200" kern="1200" dirty="0" err="1" smtClean="0">
                <a:solidFill>
                  <a:schemeClr val="tx1"/>
                </a:solidFill>
                <a:effectLst/>
                <a:latin typeface="+mn-lt"/>
                <a:ea typeface="+mn-ea"/>
                <a:cs typeface="+mn-cs"/>
              </a:rPr>
              <a:t>ms</a:t>
            </a:r>
            <a:r>
              <a:rPr lang="en-GB" sz="1200" kern="1200" dirty="0" smtClean="0">
                <a:solidFill>
                  <a:schemeClr val="tx1"/>
                </a:solidFill>
                <a:effectLst/>
                <a:latin typeface="+mn-lt"/>
                <a:ea typeface="+mn-ea"/>
                <a:cs typeface="+mn-cs"/>
              </a:rPr>
              <a:t> there should be no moving part in the machine. </a:t>
            </a:r>
          </a:p>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nl-NL" smtClean="0"/>
              <a:t>Klik om de stijl te bewerken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6344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nl-NL" smtClean="0"/>
              <a:t>Klik om de stijl te bewerken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Date Placeholder 2"/>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0529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nl-NL" smtClean="0"/>
              <a:t>Klik om de stijl te bewerken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2393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nl-NL" smtClean="0"/>
              <a:t>Klik om de stijl te bewerken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2363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nl-NL" smtClean="0"/>
              <a:t>Klik om de stijl te bewerken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0421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nl-NL" smtClean="0"/>
              <a:t>Klik om de stijl te bewerken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nl-NL" smtClean="0"/>
              <a:t>Klik om de modelstijlen te bewerken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79420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nl-NL" smtClean="0"/>
              <a:t>Klik om de stijl te bewerken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nl-NL" smtClean="0"/>
              <a:t>Klik om de modelstijlen te bewerken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267124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nl-NL" smtClean="0"/>
              <a:t>Klik om de stijl te bewerken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0131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nl-NL" smtClean="0"/>
              <a:t>Klik om de stijl te bewerken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259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nl-NL" smtClean="0"/>
              <a:t>Klik om de stijl te bewerken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96367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nl-NL" smtClean="0"/>
              <a:t>Klik om de stijl te bewerken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77323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nl-NL" smtClean="0"/>
              <a:t>Klik om de stijl te bewerken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8852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nl-NL" smtClean="0"/>
              <a:t>Klik om de stijl te bewerken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27354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40850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8558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nl-NL" smtClean="0"/>
              <a:t>Klik om de stijl te bewerken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9812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nl-NL" smtClean="0"/>
              <a:t>Klik om de stijl te bewerken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76372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4908908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smtClean="0"/>
              <a:t>Necessity conveyer belt</a:t>
            </a:r>
            <a:endParaRPr lang="en-GB" dirty="0"/>
          </a:p>
        </p:txBody>
      </p:sp>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a:p>
            <a:r>
              <a:rPr lang="nl-NL" dirty="0" smtClean="0"/>
              <a:t>Sketch</a:t>
            </a:r>
            <a:endParaRPr lang="en-GB" dirty="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Correctness</a:t>
            </a:r>
          </a:p>
          <a:p>
            <a:r>
              <a:rPr lang="en-GB" dirty="0" smtClean="0"/>
              <a:t>Speed</a:t>
            </a:r>
          </a:p>
          <a:p>
            <a:r>
              <a:rPr lang="en-GB" dirty="0" smtClean="0"/>
              <a:t>Robustness</a:t>
            </a:r>
          </a:p>
          <a:p>
            <a:r>
              <a:rPr lang="en-GB" dirty="0" smtClean="0"/>
              <a:t>Accessibility</a:t>
            </a:r>
          </a:p>
          <a:p>
            <a:r>
              <a:rPr lang="en-GB" dirty="0" smtClean="0"/>
              <a:t>Difficulty building</a:t>
            </a:r>
          </a:p>
          <a:p>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gmen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75</TotalTime>
  <Words>261</Words>
  <Application>Microsoft Office PowerPoint</Application>
  <PresentationFormat>Diavoorstelling (4:3)</PresentationFormat>
  <Paragraphs>38</Paragraphs>
  <Slides>6</Slides>
  <Notes>3</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6</vt:i4>
      </vt:variant>
    </vt:vector>
  </HeadingPairs>
  <TitlesOfParts>
    <vt:vector size="10" baseType="lpstr">
      <vt:lpstr>Calibri</vt:lpstr>
      <vt:lpstr>Century Gothic</vt:lpstr>
      <vt:lpstr>Wingdings 3</vt:lpstr>
      <vt:lpstr>Segment</vt:lpstr>
      <vt:lpstr>DBL Embedded Systems</vt:lpstr>
      <vt:lpstr>Subjects</vt:lpstr>
      <vt:lpstr>Specification</vt:lpstr>
      <vt:lpstr>Machine Design</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9</cp:revision>
  <dcterms:created xsi:type="dcterms:W3CDTF">2015-02-25T15:21:04Z</dcterms:created>
  <dcterms:modified xsi:type="dcterms:W3CDTF">2015-02-25T22:14:17Z</dcterms:modified>
</cp:coreProperties>
</file>