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et, M." initials="KM" lastIdx="1" clrIdx="0">
    <p:extLst>
      <p:ext uri="{19B8F6BF-5375-455C-9EA6-DF929625EA0E}">
        <p15:presenceInfo xmlns:p15="http://schemas.microsoft.com/office/powerpoint/2012/main" userId="S-1-5-21-1895577662-1677200029-1617787245-9404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2-13T14:06:20.923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4068-4A27-4115-B733-29A53492B82E}" type="datetimeFigureOut">
              <a:rPr lang="en-GB" smtClean="0"/>
              <a:t>13/02/2015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DB475-0FFB-45F0-A449-A2E4A35C895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48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daily</a:t>
            </a:r>
            <a:r>
              <a:rPr lang="nl-NL" baseline="0" dirty="0" smtClean="0"/>
              <a:t> life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find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sorting</a:t>
            </a:r>
            <a:r>
              <a:rPr lang="nl-NL" baseline="0" dirty="0" smtClean="0"/>
              <a:t> machines </a:t>
            </a:r>
            <a:r>
              <a:rPr lang="nl-NL" baseline="0" dirty="0" err="1" smtClean="0"/>
              <a:t>everywhere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example</a:t>
            </a:r>
            <a:r>
              <a:rPr lang="nl-NL" baseline="0" dirty="0" smtClean="0"/>
              <a:t> waste </a:t>
            </a:r>
            <a:r>
              <a:rPr lang="nl-NL" baseline="0" dirty="0" err="1" smtClean="0"/>
              <a:t>distributions</a:t>
            </a:r>
            <a:r>
              <a:rPr lang="nl-NL" baseline="0" dirty="0" smtClean="0"/>
              <a:t> or </a:t>
            </a:r>
            <a:r>
              <a:rPr lang="nl-NL" baseline="0" dirty="0" err="1" smtClean="0"/>
              <a:t>PostNL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Could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imagine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would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consequences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disfunctioning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sorting</a:t>
            </a:r>
            <a:r>
              <a:rPr lang="nl-NL" baseline="0" dirty="0" smtClean="0"/>
              <a:t> machines?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could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think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about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environmental</a:t>
            </a:r>
            <a:r>
              <a:rPr lang="nl-NL" baseline="0" dirty="0" smtClean="0"/>
              <a:t> hazards. People do </a:t>
            </a:r>
            <a:r>
              <a:rPr lang="nl-NL" baseline="0" dirty="0" err="1" smtClean="0"/>
              <a:t>their</a:t>
            </a:r>
            <a:r>
              <a:rPr lang="nl-NL" baseline="0" dirty="0" smtClean="0"/>
              <a:t> best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separate waste, </a:t>
            </a:r>
            <a:r>
              <a:rPr lang="nl-NL" baseline="0" dirty="0" err="1" smtClean="0"/>
              <a:t>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if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together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anyways</a:t>
            </a:r>
            <a:endParaRPr lang="nl-NL" baseline="0" dirty="0" smtClean="0"/>
          </a:p>
          <a:p>
            <a:r>
              <a:rPr lang="nl-NL" baseline="0" dirty="0" err="1" smtClean="0"/>
              <a:t>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it’s</a:t>
            </a:r>
            <a:r>
              <a:rPr lang="nl-NL" baseline="0" dirty="0" smtClean="0"/>
              <a:t> important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sorting</a:t>
            </a:r>
            <a:r>
              <a:rPr lang="nl-NL" baseline="0" dirty="0" smtClean="0"/>
              <a:t> machines </a:t>
            </a:r>
            <a:r>
              <a:rPr lang="nl-NL" baseline="0" dirty="0" err="1" smtClean="0"/>
              <a:t>work</a:t>
            </a:r>
            <a:r>
              <a:rPr lang="nl-NL" baseline="0" dirty="0" smtClean="0"/>
              <a:t> as </a:t>
            </a:r>
            <a:r>
              <a:rPr lang="nl-NL" baseline="0" dirty="0" err="1" smtClean="0"/>
              <a:t>efficient</a:t>
            </a:r>
            <a:r>
              <a:rPr lang="nl-NL" baseline="0" dirty="0" smtClean="0"/>
              <a:t> as </a:t>
            </a:r>
            <a:r>
              <a:rPr lang="nl-NL" baseline="0" dirty="0" err="1" smtClean="0"/>
              <a:t>possible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Our</a:t>
            </a:r>
            <a:r>
              <a:rPr lang="nl-NL" baseline="0" dirty="0" smtClean="0"/>
              <a:t> team has </a:t>
            </a:r>
            <a:r>
              <a:rPr lang="nl-NL" baseline="0" dirty="0" err="1" smtClean="0"/>
              <a:t>chosen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build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sorting</a:t>
            </a:r>
            <a:r>
              <a:rPr lang="nl-NL" baseline="0" dirty="0" smtClean="0"/>
              <a:t> machine as accurate as </a:t>
            </a:r>
            <a:r>
              <a:rPr lang="nl-NL" baseline="0" dirty="0" err="1" smtClean="0"/>
              <a:t>possible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Another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objective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project is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we </a:t>
            </a:r>
            <a:r>
              <a:rPr lang="nl-NL" baseline="0" dirty="0" err="1" smtClean="0"/>
              <a:t>learn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work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together</a:t>
            </a:r>
            <a:r>
              <a:rPr lang="nl-NL" baseline="0" dirty="0" smtClean="0"/>
              <a:t> as a team. </a:t>
            </a:r>
          </a:p>
          <a:p>
            <a:r>
              <a:rPr lang="nl-NL" baseline="0" dirty="0" smtClean="0"/>
              <a:t>In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presentation</a:t>
            </a:r>
            <a:r>
              <a:rPr lang="nl-NL" baseline="0" dirty="0" smtClean="0"/>
              <a:t> we are </a:t>
            </a:r>
            <a:r>
              <a:rPr lang="nl-NL" baseline="0" dirty="0" err="1" smtClean="0"/>
              <a:t>going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inform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about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progress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so</a:t>
            </a:r>
            <a:r>
              <a:rPr lang="nl-NL" baseline="0" dirty="0" smtClean="0"/>
              <a:t> far. 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DB475-0FFB-45F0-A449-A2E4A35C89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709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Orientation</a:t>
            </a:r>
            <a:r>
              <a:rPr lang="nl-NL" baseline="0" dirty="0" smtClean="0"/>
              <a:t> is reading relevant information but </a:t>
            </a:r>
            <a:r>
              <a:rPr lang="nl-NL" baseline="0" dirty="0" err="1" smtClean="0"/>
              <a:t>also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deviding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tasks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team </a:t>
            </a:r>
            <a:r>
              <a:rPr lang="nl-NL" baseline="0" dirty="0" err="1" smtClean="0"/>
              <a:t>roles</a:t>
            </a:r>
            <a:r>
              <a:rPr lang="nl-NL" baseline="0" dirty="0" smtClean="0"/>
              <a:t>. 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DB475-0FFB-45F0-A449-A2E4A35C895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37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Embedded Systems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smtClean="0"/>
              <a:t>Een </a:t>
            </a:r>
            <a:r>
              <a:rPr lang="nl-NL" dirty="0" err="1" smtClean="0"/>
              <a:t>soorteermachine</a:t>
            </a:r>
            <a:r>
              <a:rPr lang="nl-NL" dirty="0" smtClean="0"/>
              <a:t> voor witte en zwarte schijfjes</a:t>
            </a:r>
          </a:p>
          <a:p>
            <a:r>
              <a:rPr lang="nl-NL" dirty="0" smtClean="0"/>
              <a:t>Group 16: 	Dat, </a:t>
            </a:r>
            <a:r>
              <a:rPr lang="nl-NL" dirty="0" err="1" smtClean="0"/>
              <a:t>tudor</a:t>
            </a:r>
            <a:r>
              <a:rPr lang="nl-NL" dirty="0" smtClean="0"/>
              <a:t>, Wigger, Stefan, Rolf </a:t>
            </a:r>
            <a:r>
              <a:rPr lang="nl-NL" dirty="0" err="1" smtClean="0"/>
              <a:t>and</a:t>
            </a:r>
            <a:r>
              <a:rPr lang="nl-NL" dirty="0" smtClean="0"/>
              <a:t> Maarten</a:t>
            </a:r>
          </a:p>
          <a:p>
            <a:r>
              <a:rPr lang="nl-NL" dirty="0" smtClean="0"/>
              <a:t>Tutor: Van den Woude</a:t>
            </a:r>
          </a:p>
        </p:txBody>
      </p:sp>
    </p:spTree>
    <p:extLst>
      <p:ext uri="{BB962C8B-B14F-4D97-AF65-F5344CB8AC3E}">
        <p14:creationId xmlns:p14="http://schemas.microsoft.com/office/powerpoint/2010/main" val="116157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Relavance: 	</a:t>
            </a:r>
          </a:p>
          <a:p>
            <a:pPr lvl="1"/>
            <a:r>
              <a:rPr lang="nl-NL" dirty="0" smtClean="0"/>
              <a:t>Waste </a:t>
            </a:r>
            <a:r>
              <a:rPr lang="nl-NL" dirty="0" err="1" smtClean="0"/>
              <a:t>distribution</a:t>
            </a:r>
            <a:endParaRPr lang="nl-NL" dirty="0" smtClean="0"/>
          </a:p>
          <a:p>
            <a:pPr lvl="1"/>
            <a:r>
              <a:rPr lang="nl-NL" dirty="0" err="1" smtClean="0"/>
              <a:t>PostNL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Project goal: </a:t>
            </a:r>
          </a:p>
          <a:p>
            <a:pPr lvl="1"/>
            <a:r>
              <a:rPr lang="nl-NL" dirty="0" err="1" smtClean="0"/>
              <a:t>Accuracy</a:t>
            </a:r>
            <a:endParaRPr lang="nl-NL" dirty="0" smtClean="0"/>
          </a:p>
          <a:p>
            <a:pPr lvl="1"/>
            <a:r>
              <a:rPr lang="nl-NL" dirty="0" smtClean="0"/>
              <a:t>Team cooperation</a:t>
            </a:r>
          </a:p>
        </p:txBody>
      </p:sp>
    </p:spTree>
    <p:extLst>
      <p:ext uri="{BB962C8B-B14F-4D97-AF65-F5344CB8AC3E}">
        <p14:creationId xmlns:p14="http://schemas.microsoft.com/office/powerpoint/2010/main" val="294475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Work</a:t>
            </a:r>
            <a:r>
              <a:rPr lang="nl-NL" dirty="0" smtClean="0"/>
              <a:t> plan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Orientation</a:t>
            </a:r>
            <a:endParaRPr lang="nl-NL" dirty="0" smtClean="0"/>
          </a:p>
          <a:p>
            <a:r>
              <a:rPr lang="nl-NL" dirty="0" smtClean="0"/>
              <a:t>Project planning</a:t>
            </a:r>
          </a:p>
          <a:p>
            <a:pPr lvl="1"/>
            <a:r>
              <a:rPr lang="nl-NL" dirty="0" smtClean="0"/>
              <a:t>Test cases</a:t>
            </a:r>
          </a:p>
          <a:p>
            <a:pPr lvl="1"/>
            <a:r>
              <a:rPr lang="nl-NL" dirty="0" smtClean="0"/>
              <a:t>Machine design</a:t>
            </a:r>
          </a:p>
          <a:p>
            <a:pPr lvl="1"/>
            <a:r>
              <a:rPr lang="nl-NL" dirty="0" smtClean="0"/>
              <a:t>Software </a:t>
            </a:r>
            <a:r>
              <a:rPr lang="nl-NL" dirty="0" err="1" smtClean="0"/>
              <a:t>specification</a:t>
            </a:r>
            <a:endParaRPr lang="nl-NL" dirty="0" smtClean="0"/>
          </a:p>
          <a:p>
            <a:pPr lvl="1"/>
            <a:r>
              <a:rPr lang="nl-NL" dirty="0" smtClean="0"/>
              <a:t>Software </a:t>
            </a:r>
            <a:r>
              <a:rPr lang="nl-NL" dirty="0" err="1" smtClean="0"/>
              <a:t>implementation</a:t>
            </a:r>
            <a:endParaRPr lang="nl-NL" dirty="0" smtClean="0"/>
          </a:p>
          <a:p>
            <a:pPr lvl="1"/>
            <a:r>
              <a:rPr lang="nl-NL" dirty="0" err="1" smtClean="0"/>
              <a:t>Validation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endParaRPr lang="nl-NL" dirty="0" smtClean="0"/>
          </a:p>
          <a:p>
            <a:r>
              <a:rPr lang="nl-NL" dirty="0" err="1" smtClean="0"/>
              <a:t>Assignment</a:t>
            </a:r>
            <a:r>
              <a:rPr lang="nl-NL" dirty="0" smtClean="0"/>
              <a:t> practicum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346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Test cases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370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Other</a:t>
            </a:r>
            <a:r>
              <a:rPr lang="nl-NL" dirty="0" smtClean="0"/>
              <a:t> points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5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Conclusions</a:t>
            </a:r>
            <a:r>
              <a:rPr lang="nl-NL" dirty="0" smtClean="0"/>
              <a:t>	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Finished</a:t>
            </a:r>
            <a:r>
              <a:rPr lang="nl-NL" dirty="0" smtClean="0"/>
              <a:t> </a:t>
            </a:r>
            <a:r>
              <a:rPr lang="nl-NL" dirty="0" err="1" smtClean="0"/>
              <a:t>tasks</a:t>
            </a:r>
            <a:r>
              <a:rPr lang="nl-NL" smtClean="0"/>
              <a:t>: 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82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Future</a:t>
            </a:r>
            <a:r>
              <a:rPr lang="nl-NL" dirty="0" smtClean="0"/>
              <a:t> plan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4997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166</Words>
  <Application>Microsoft Office PowerPoint</Application>
  <PresentationFormat>Breedbeeld</PresentationFormat>
  <Paragraphs>32</Paragraphs>
  <Slides>7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Embedded Systems</vt:lpstr>
      <vt:lpstr>Introduction</vt:lpstr>
      <vt:lpstr>Work plan</vt:lpstr>
      <vt:lpstr>Test cases</vt:lpstr>
      <vt:lpstr>Other points</vt:lpstr>
      <vt:lpstr>Conclusions </vt:lpstr>
      <vt:lpstr>Future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</dc:title>
  <dc:creator>Keet, M.</dc:creator>
  <cp:lastModifiedBy>Keet, M.</cp:lastModifiedBy>
  <cp:revision>5</cp:revision>
  <dcterms:created xsi:type="dcterms:W3CDTF">2015-02-13T12:54:52Z</dcterms:created>
  <dcterms:modified xsi:type="dcterms:W3CDTF">2015-02-13T13:30:41Z</dcterms:modified>
</cp:coreProperties>
</file>