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34" autoAdjust="0"/>
  </p:normalViewPr>
  <p:slideViewPr>
    <p:cSldViewPr snapToGrid="0">
      <p:cViewPr varScale="1">
        <p:scale>
          <a:sx n="79" d="100"/>
          <a:sy n="79" d="100"/>
        </p:scale>
        <p:origin x="288" y="-206"/>
      </p:cViewPr>
      <p:guideLst/>
    </p:cSldViewPr>
  </p:slideViewPr>
  <p:notesTextViewPr>
    <p:cViewPr>
      <p:scale>
        <a:sx n="3" d="2"/>
        <a:sy n="3" d="2"/>
      </p:scale>
      <p:origin x="0" y="-100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7646-F517-410B-A50A-CA20C9403921}" type="datetimeFigureOut">
              <a:rPr lang="en-GB" smtClean="0"/>
              <a:t>30/03/2015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A78C-7A1B-4186-9701-837DE127F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tube: </a:t>
            </a:r>
          </a:p>
          <a:p>
            <a:r>
              <a:rPr lang="en-US" dirty="0" smtClean="0"/>
              <a:t>	reliable</a:t>
            </a:r>
          </a:p>
          <a:p>
            <a:r>
              <a:rPr lang="en-US" dirty="0" smtClean="0"/>
              <a:t>	easily fall</a:t>
            </a:r>
          </a:p>
          <a:p>
            <a:r>
              <a:rPr lang="en-US" dirty="0" smtClean="0"/>
              <a:t>	fast</a:t>
            </a:r>
          </a:p>
          <a:p>
            <a:r>
              <a:rPr lang="en-US" dirty="0" smtClean="0"/>
              <a:t>Time between discs</a:t>
            </a:r>
          </a:p>
          <a:p>
            <a:r>
              <a:rPr lang="en-US" dirty="0" smtClean="0"/>
              <a:t>cam</a:t>
            </a:r>
          </a:p>
          <a:p>
            <a:r>
              <a:rPr lang="en-US" dirty="0" smtClean="0"/>
              <a:t>Tilt</a:t>
            </a:r>
          </a:p>
          <a:p>
            <a:r>
              <a:rPr lang="en-US" dirty="0" smtClean="0"/>
              <a:t>Angle</a:t>
            </a:r>
            <a:endParaRPr lang="en-US" dirty="0" smtClean="0"/>
          </a:p>
          <a:p>
            <a:r>
              <a:rPr lang="en-US" dirty="0" smtClean="0"/>
              <a:t>sorter</a:t>
            </a:r>
          </a:p>
          <a:p>
            <a:r>
              <a:rPr lang="en-US" dirty="0" smtClean="0"/>
              <a:t>floor space</a:t>
            </a:r>
          </a:p>
          <a:p>
            <a:r>
              <a:rPr lang="en-US" dirty="0" smtClean="0"/>
              <a:t>faster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3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5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6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42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1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0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3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8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50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DBL 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sorting</a:t>
            </a:r>
            <a:r>
              <a:rPr lang="nl-NL" dirty="0" smtClean="0"/>
              <a:t> machine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black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white</a:t>
            </a:r>
            <a:r>
              <a:rPr lang="nl-NL" dirty="0" smtClean="0"/>
              <a:t> discs</a:t>
            </a:r>
          </a:p>
          <a:p>
            <a:r>
              <a:rPr lang="nl-NL" dirty="0"/>
              <a:t>Group </a:t>
            </a:r>
            <a:r>
              <a:rPr lang="nl-NL" dirty="0" smtClean="0"/>
              <a:t>16</a:t>
            </a:r>
          </a:p>
          <a:p>
            <a:r>
              <a:rPr lang="nl-NL" dirty="0" err="1" smtClean="0"/>
              <a:t>Presenters</a:t>
            </a:r>
            <a:r>
              <a:rPr lang="nl-NL" dirty="0" smtClean="0"/>
              <a:t>: </a:t>
            </a:r>
            <a:r>
              <a:rPr lang="nl-NL" dirty="0"/>
              <a:t>Phung D.T. (</a:t>
            </a:r>
            <a:r>
              <a:rPr lang="nl-NL" dirty="0" smtClean="0"/>
              <a:t>Dat)</a:t>
            </a:r>
            <a:r>
              <a:rPr lang="en-GB" dirty="0" smtClean="0"/>
              <a:t>, </a:t>
            </a:r>
            <a:r>
              <a:rPr lang="nl-NL" dirty="0" smtClean="0"/>
              <a:t>Keet </a:t>
            </a:r>
            <a:r>
              <a:rPr lang="nl-NL" dirty="0"/>
              <a:t>M. (Maarten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Petrescu T. (</a:t>
            </a:r>
            <a:r>
              <a:rPr lang="nl-NL" dirty="0" err="1"/>
              <a:t>Tudor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Subjects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Design</a:t>
            </a:r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Design Decisions</a:t>
            </a:r>
            <a:endParaRPr lang="en-GB" dirty="0"/>
          </a:p>
          <a:p>
            <a:r>
              <a:rPr lang="en-GB" dirty="0" smtClean="0"/>
              <a:t>Software Specification</a:t>
            </a:r>
            <a:endParaRPr lang="en-GB" dirty="0"/>
          </a:p>
          <a:p>
            <a:r>
              <a:rPr lang="en-GB" dirty="0" smtClean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3281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Design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</a:p>
          <a:p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Reliability</a:t>
            </a:r>
          </a:p>
          <a:p>
            <a:pPr lvl="1"/>
            <a:r>
              <a:rPr lang="en-GB" dirty="0" smtClean="0"/>
              <a:t>Speed</a:t>
            </a:r>
          </a:p>
          <a:p>
            <a:pPr lvl="1"/>
            <a:r>
              <a:rPr lang="en-GB" dirty="0" smtClean="0"/>
              <a:t>Robustness</a:t>
            </a:r>
          </a:p>
          <a:p>
            <a:pPr lvl="1"/>
            <a:r>
              <a:rPr lang="en-GB" dirty="0" smtClean="0"/>
              <a:t>Accessibility</a:t>
            </a:r>
          </a:p>
          <a:p>
            <a:pPr lvl="1"/>
            <a:r>
              <a:rPr lang="en-GB" dirty="0" smtClean="0"/>
              <a:t>Space</a:t>
            </a:r>
          </a:p>
          <a:p>
            <a:pPr lvl="1"/>
            <a:r>
              <a:rPr lang="en-GB" dirty="0" smtClean="0"/>
              <a:t>Building difficulty</a:t>
            </a:r>
          </a:p>
          <a:p>
            <a:pPr lvl="1"/>
            <a:r>
              <a:rPr lang="en-GB" dirty="0" smtClean="0"/>
              <a:t>Amount of parts</a:t>
            </a:r>
          </a:p>
        </p:txBody>
      </p:sp>
    </p:spTree>
    <p:extLst>
      <p:ext uri="{BB962C8B-B14F-4D97-AF65-F5344CB8AC3E}">
        <p14:creationId xmlns:p14="http://schemas.microsoft.com/office/powerpoint/2010/main" val="27027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 smtClean="0"/>
              <a:t>Decions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4" y="3190672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5" y="910095"/>
            <a:ext cx="8257264" cy="5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</p:spTree>
    <p:extLst>
      <p:ext uri="{BB962C8B-B14F-4D97-AF65-F5344CB8AC3E}">
        <p14:creationId xmlns:p14="http://schemas.microsoft.com/office/powerpoint/2010/main" val="303080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55817"/>
            <a:ext cx="4918110" cy="27452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00" y="1853248"/>
            <a:ext cx="5052395" cy="4643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0923" y="1586485"/>
            <a:ext cx="7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33112" y="1483916"/>
            <a:ext cx="6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PHP</a:t>
            </a:r>
            <a:endParaRPr lang="en-GB" dirty="0"/>
          </a:p>
        </p:txBody>
      </p:sp>
      <p:sp>
        <p:nvSpPr>
          <p:cNvPr id="9" name="Bent Arrow 8"/>
          <p:cNvSpPr/>
          <p:nvPr/>
        </p:nvSpPr>
        <p:spPr>
          <a:xfrm flipV="1">
            <a:off x="2700679" y="4872515"/>
            <a:ext cx="2799825" cy="12354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0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and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dirty="0" smtClean="0"/>
              <a:t>Machine Design is done</a:t>
            </a:r>
          </a:p>
          <a:p>
            <a:pPr marL="457200" lvl="1" indent="0">
              <a:buNone/>
            </a:pPr>
            <a:r>
              <a:rPr lang="en-GB" dirty="0" smtClean="0"/>
              <a:t>Machine consists of three parts</a:t>
            </a:r>
          </a:p>
          <a:p>
            <a:pPr marL="457200" lvl="1" indent="0">
              <a:buNone/>
            </a:pPr>
            <a:r>
              <a:rPr lang="en-GB" dirty="0" smtClean="0"/>
              <a:t>Design decisions and design decisions</a:t>
            </a:r>
          </a:p>
          <a:p>
            <a:pPr marL="457200" lvl="1" indent="0">
              <a:buNone/>
            </a:pPr>
            <a:r>
              <a:rPr lang="en-GB" dirty="0" smtClean="0"/>
              <a:t>PHP to Assembly compiler</a:t>
            </a:r>
          </a:p>
          <a:p>
            <a:pPr marL="457200" lvl="1" indent="0">
              <a:buNone/>
            </a:pPr>
            <a:r>
              <a:rPr lang="en-GB" dirty="0" smtClean="0"/>
              <a:t>Validated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9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550</TotalTime>
  <Words>98</Words>
  <Application>Microsoft Office PowerPoint</Application>
  <PresentationFormat>Widescreen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DBL Embedded Systems</vt:lpstr>
      <vt:lpstr>Subjects</vt:lpstr>
      <vt:lpstr>Machine Design</vt:lpstr>
      <vt:lpstr>Design Decions</vt:lpstr>
      <vt:lpstr>Software Specification</vt:lpstr>
      <vt:lpstr>Software Design</vt:lpstr>
      <vt:lpstr>Summary and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 Embedded Systems</dc:title>
  <dc:creator>Keet, M.</dc:creator>
  <cp:lastModifiedBy>Keet, M.</cp:lastModifiedBy>
  <cp:revision>53</cp:revision>
  <dcterms:created xsi:type="dcterms:W3CDTF">2015-02-25T15:21:04Z</dcterms:created>
  <dcterms:modified xsi:type="dcterms:W3CDTF">2015-03-30T15:14:34Z</dcterms:modified>
</cp:coreProperties>
</file>