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5" r:id="rId1"/>
  </p:sldMasterIdLst>
  <p:notesMasterIdLst>
    <p:notesMasterId r:id="rId8"/>
  </p:notesMasterIdLst>
  <p:sldIdLst>
    <p:sldId id="256" r:id="rId2"/>
    <p:sldId id="257" r:id="rId3"/>
    <p:sldId id="258" r:id="rId4"/>
    <p:sldId id="263" r:id="rId5"/>
    <p:sldId id="259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60580" autoAdjust="0"/>
  </p:normalViewPr>
  <p:slideViewPr>
    <p:cSldViewPr snapToGrid="0">
      <p:cViewPr varScale="1">
        <p:scale>
          <a:sx n="54" d="100"/>
          <a:sy n="54" d="100"/>
        </p:scale>
        <p:origin x="181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CF7646-F517-410B-A50A-CA20C9403921}" type="datetimeFigureOut">
              <a:rPr lang="en-GB" smtClean="0"/>
              <a:t>24/03/2015</a:t>
            </a:fld>
            <a:endParaRPr lang="en-GB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GB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96A78C-7A1B-4186-9701-837DE127F1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17113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96A78C-7A1B-4186-9701-837DE127F153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70694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96A78C-7A1B-4186-9701-837DE127F153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01005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96A78C-7A1B-4186-9701-837DE127F153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22418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96A78C-7A1B-4186-9701-837DE127F153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65342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96A78C-7A1B-4186-9701-837DE127F153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1845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725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553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5272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572643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5990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3/24/2015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7995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3/24/2015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5741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7128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004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62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421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524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3/24/2015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389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3/24/2015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457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3/24/2015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828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3/24/2015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176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173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7905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DBL Embedded Systems</a:t>
            </a:r>
            <a:endParaRPr lang="en-GB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nl-NL" dirty="0" smtClean="0"/>
              <a:t>A </a:t>
            </a:r>
            <a:r>
              <a:rPr lang="nl-NL" dirty="0" err="1" smtClean="0"/>
              <a:t>sorting</a:t>
            </a:r>
            <a:r>
              <a:rPr lang="nl-NL" dirty="0" smtClean="0"/>
              <a:t> machine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sort</a:t>
            </a:r>
            <a:r>
              <a:rPr lang="nl-NL" dirty="0" smtClean="0"/>
              <a:t> black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white</a:t>
            </a:r>
            <a:r>
              <a:rPr lang="nl-NL" dirty="0" smtClean="0"/>
              <a:t> discs</a:t>
            </a:r>
          </a:p>
          <a:p>
            <a:r>
              <a:rPr lang="nl-NL" dirty="0"/>
              <a:t>Group </a:t>
            </a:r>
            <a:r>
              <a:rPr lang="nl-NL" dirty="0" smtClean="0"/>
              <a:t>16</a:t>
            </a:r>
          </a:p>
          <a:p>
            <a:r>
              <a:rPr lang="nl-NL" dirty="0" err="1" smtClean="0"/>
              <a:t>Presenters</a:t>
            </a:r>
            <a:r>
              <a:rPr lang="nl-NL" dirty="0" smtClean="0"/>
              <a:t>: </a:t>
            </a:r>
            <a:r>
              <a:rPr lang="nl-NL" dirty="0"/>
              <a:t>Phung D.T. (</a:t>
            </a:r>
            <a:r>
              <a:rPr lang="nl-NL" dirty="0" smtClean="0"/>
              <a:t>Dat)</a:t>
            </a:r>
            <a:r>
              <a:rPr lang="en-GB" dirty="0" smtClean="0"/>
              <a:t>, </a:t>
            </a:r>
            <a:r>
              <a:rPr lang="nl-NL" dirty="0" smtClean="0"/>
              <a:t>Keet </a:t>
            </a:r>
            <a:r>
              <a:rPr lang="nl-NL" dirty="0"/>
              <a:t>M. (Maarten</a:t>
            </a:r>
            <a:r>
              <a:rPr lang="nl-NL" dirty="0" smtClean="0"/>
              <a:t>)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/>
              <a:t>Petrescu T. (</a:t>
            </a:r>
            <a:r>
              <a:rPr lang="nl-NL" dirty="0" err="1"/>
              <a:t>Tudor</a:t>
            </a:r>
            <a:r>
              <a:rPr lang="nl-NL" dirty="0" smtClean="0"/>
              <a:t>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852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Subjects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Machine Design</a:t>
            </a:r>
          </a:p>
          <a:p>
            <a:pPr lvl="1"/>
            <a:r>
              <a:rPr lang="en-GB" dirty="0" smtClean="0"/>
              <a:t>Specification</a:t>
            </a:r>
          </a:p>
          <a:p>
            <a:pPr lvl="1"/>
            <a:r>
              <a:rPr lang="en-GB" dirty="0" smtClean="0"/>
              <a:t>Priorities</a:t>
            </a:r>
          </a:p>
          <a:p>
            <a:pPr lvl="1"/>
            <a:r>
              <a:rPr lang="en-GB" dirty="0" smtClean="0"/>
              <a:t>Design Decisions</a:t>
            </a:r>
            <a:endParaRPr lang="en-GB" dirty="0"/>
          </a:p>
          <a:p>
            <a:r>
              <a:rPr lang="en-GB" dirty="0" smtClean="0"/>
              <a:t>Software Specification</a:t>
            </a:r>
            <a:endParaRPr lang="en-GB" dirty="0"/>
          </a:p>
          <a:p>
            <a:r>
              <a:rPr lang="en-GB" dirty="0" smtClean="0"/>
              <a:t>Software Design</a:t>
            </a:r>
          </a:p>
        </p:txBody>
      </p:sp>
    </p:spTree>
    <p:extLst>
      <p:ext uri="{BB962C8B-B14F-4D97-AF65-F5344CB8AC3E}">
        <p14:creationId xmlns:p14="http://schemas.microsoft.com/office/powerpoint/2010/main" val="33281763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Machine Design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Specification</a:t>
            </a:r>
          </a:p>
          <a:p>
            <a:r>
              <a:rPr lang="en-GB" dirty="0" smtClean="0"/>
              <a:t>Priorities</a:t>
            </a:r>
          </a:p>
        </p:txBody>
      </p:sp>
    </p:spTree>
    <p:extLst>
      <p:ext uri="{BB962C8B-B14F-4D97-AF65-F5344CB8AC3E}">
        <p14:creationId xmlns:p14="http://schemas.microsoft.com/office/powerpoint/2010/main" val="27027430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 </a:t>
            </a:r>
            <a:r>
              <a:rPr lang="en-GB" dirty="0" err="1" smtClean="0"/>
              <a:t>Decions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6975"/>
            <a:ext cx="11392434" cy="5583403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585" y="910095"/>
            <a:ext cx="8257264" cy="5833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0144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2.22222E-6 L -0.38047 -0.000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023" y="-4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8047 -0.0007 L -0.11211 0.1868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411" y="9375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211 0.1868 L 0.28984 0.08889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091" y="-49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Software </a:t>
            </a:r>
            <a:r>
              <a:rPr lang="nl-NL" dirty="0" err="1" smtClean="0"/>
              <a:t>Specification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30308030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Software Design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29046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432</TotalTime>
  <Words>62</Words>
  <Application>Microsoft Office PowerPoint</Application>
  <PresentationFormat>Widescreen</PresentationFormat>
  <Paragraphs>22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Century Gothic</vt:lpstr>
      <vt:lpstr>Wingdings 3</vt:lpstr>
      <vt:lpstr>Ion</vt:lpstr>
      <vt:lpstr>DBL Embedded Systems</vt:lpstr>
      <vt:lpstr>Subjects</vt:lpstr>
      <vt:lpstr>Machine Design</vt:lpstr>
      <vt:lpstr>Design Decions</vt:lpstr>
      <vt:lpstr>Software Specification</vt:lpstr>
      <vt:lpstr>Software Design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DBL Embedded Systems</dc:title>
  <dc:creator>Keet, M.</dc:creator>
  <cp:lastModifiedBy>Keet, M.</cp:lastModifiedBy>
  <cp:revision>39</cp:revision>
  <dcterms:created xsi:type="dcterms:W3CDTF">2015-02-25T15:21:04Z</dcterms:created>
  <dcterms:modified xsi:type="dcterms:W3CDTF">2015-03-24T13:15:34Z</dcterms:modified>
</cp:coreProperties>
</file>