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580" autoAdjust="0"/>
  </p:normalViewPr>
  <p:slideViewPr>
    <p:cSldViewPr snapToGrid="0">
      <p:cViewPr varScale="1">
        <p:scale>
          <a:sx n="54" d="100"/>
          <a:sy n="54" d="100"/>
        </p:scale>
        <p:origin x="2318" y="67"/>
      </p:cViewPr>
      <p:guideLst/>
    </p:cSldViewPr>
  </p:slideViewPr>
  <p:notesTextViewPr>
    <p:cViewPr>
      <p:scale>
        <a:sx n="1" d="1"/>
        <a:sy n="1" d="1"/>
      </p:scale>
      <p:origin x="0" y="-307"/>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27/02/2015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en-GB" sz="1200" kern="1200" dirty="0" smtClean="0">
                <a:solidFill>
                  <a:schemeClr val="tx1"/>
                </a:solidFill>
                <a:effectLst/>
                <a:latin typeface="+mn-lt"/>
                <a:ea typeface="+mn-ea"/>
                <a:cs typeface="+mn-cs"/>
              </a:rPr>
              <a:t>Limit</a:t>
            </a:r>
          </a:p>
          <a:p>
            <a:r>
              <a:rPr lang="en-GB" sz="1200" kern="1200" dirty="0" smtClean="0">
                <a:solidFill>
                  <a:schemeClr val="tx1"/>
                </a:solidFill>
                <a:effectLst/>
                <a:latin typeface="+mn-lt"/>
                <a:ea typeface="+mn-ea"/>
                <a:cs typeface="+mn-cs"/>
              </a:rPr>
              <a:t>Necessity</a:t>
            </a:r>
            <a:r>
              <a:rPr lang="en-GB" sz="1200" kern="1200" baseline="0" dirty="0" smtClean="0">
                <a:solidFill>
                  <a:schemeClr val="tx1"/>
                </a:solidFill>
                <a:effectLst/>
                <a:latin typeface="+mn-lt"/>
                <a:ea typeface="+mn-ea"/>
                <a:cs typeface="+mn-cs"/>
              </a:rPr>
              <a:t>: purpose, use-cases, condition</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Example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Sketch</a:t>
            </a:r>
          </a:p>
          <a:p>
            <a:r>
              <a:rPr lang="en-GB" sz="1200" kern="1200" dirty="0" smtClean="0">
                <a:solidFill>
                  <a:schemeClr val="tx1"/>
                </a:solidFill>
                <a:effectLst/>
                <a:latin typeface="+mn-lt"/>
                <a:ea typeface="+mn-ea"/>
                <a:cs typeface="+mn-cs"/>
              </a:rPr>
              <a:t>Machine design</a:t>
            </a:r>
          </a:p>
          <a:p>
            <a:r>
              <a:rPr lang="en-GB" sz="1200" kern="1200" dirty="0" smtClean="0">
                <a:solidFill>
                  <a:schemeClr val="tx1"/>
                </a:solidFill>
                <a:effectLst/>
                <a:latin typeface="+mn-lt"/>
                <a:ea typeface="+mn-ea"/>
                <a:cs typeface="+mn-cs"/>
              </a:rPr>
              <a:t>use-case </a:t>
            </a:r>
          </a:p>
          <a:p>
            <a:r>
              <a:rPr lang="en-GB" sz="1200" kern="1200" dirty="0" smtClean="0">
                <a:solidFill>
                  <a:schemeClr val="tx1"/>
                </a:solidFill>
                <a:effectLst/>
                <a:latin typeface="+mn-lt"/>
                <a:ea typeface="+mn-ea"/>
                <a:cs typeface="+mn-cs"/>
              </a:rPr>
              <a:t>Both </a:t>
            </a:r>
          </a:p>
          <a:p>
            <a:r>
              <a:rPr lang="en-GB" sz="1200" kern="1200" dirty="0" smtClean="0">
                <a:solidFill>
                  <a:schemeClr val="tx1"/>
                </a:solidFill>
                <a:effectLst/>
                <a:latin typeface="+mn-lt"/>
                <a:ea typeface="+mn-ea"/>
                <a:cs typeface="+mn-cs"/>
              </a:rPr>
              <a:t>reliable </a:t>
            </a:r>
          </a:p>
          <a:p>
            <a:r>
              <a:rPr lang="en-GB" sz="1200" kern="1200" dirty="0" smtClean="0">
                <a:solidFill>
                  <a:schemeClr val="tx1"/>
                </a:solidFill>
                <a:effectLst/>
                <a:latin typeface="+mn-lt"/>
                <a:ea typeface="+mn-ea"/>
                <a:cs typeface="+mn-cs"/>
              </a:rPr>
              <a:t>fast </a:t>
            </a:r>
          </a:p>
          <a:p>
            <a:r>
              <a:rPr lang="en-GB" sz="1200" kern="1200" dirty="0" smtClean="0">
                <a:solidFill>
                  <a:schemeClr val="tx1"/>
                </a:solidFill>
                <a:effectLst/>
                <a:latin typeface="+mn-lt"/>
                <a:ea typeface="+mn-ea"/>
                <a:cs typeface="+mn-cs"/>
              </a:rPr>
              <a:t>Robustness </a:t>
            </a:r>
          </a:p>
          <a:p>
            <a:r>
              <a:rPr lang="en-GB" sz="1200" kern="1200" dirty="0" smtClean="0">
                <a:solidFill>
                  <a:schemeClr val="tx1"/>
                </a:solidFill>
                <a:effectLst/>
                <a:latin typeface="+mn-lt"/>
                <a:ea typeface="+mn-ea"/>
                <a:cs typeface="+mn-cs"/>
              </a:rPr>
              <a:t>user accessibility</a:t>
            </a:r>
          </a:p>
          <a:p>
            <a:r>
              <a:rPr lang="en-GB" sz="1200" kern="1200" dirty="0" smtClean="0">
                <a:solidFill>
                  <a:schemeClr val="tx1"/>
                </a:solidFill>
                <a:effectLst/>
                <a:latin typeface="+mn-lt"/>
                <a:ea typeface="+mn-ea"/>
                <a:cs typeface="+mn-cs"/>
              </a:rPr>
              <a:t>first design </a:t>
            </a:r>
          </a:p>
          <a:p>
            <a:r>
              <a:rPr lang="en-GB" sz="1200" kern="1200" dirty="0" smtClean="0">
                <a:solidFill>
                  <a:schemeClr val="tx1"/>
                </a:solidFill>
                <a:effectLst/>
                <a:latin typeface="+mn-lt"/>
                <a:ea typeface="+mn-ea"/>
                <a:cs typeface="+mn-cs"/>
              </a:rPr>
              <a:t>Wall</a:t>
            </a:r>
          </a:p>
          <a:p>
            <a:r>
              <a:rPr lang="en-GB" sz="1200" kern="1200" dirty="0" smtClean="0">
                <a:solidFill>
                  <a:schemeClr val="tx1"/>
                </a:solidFill>
                <a:effectLst/>
                <a:latin typeface="+mn-lt"/>
                <a:ea typeface="+mn-ea"/>
                <a:cs typeface="+mn-cs"/>
              </a:rPr>
              <a:t>second design </a:t>
            </a:r>
          </a:p>
          <a:p>
            <a:r>
              <a:rPr lang="en-GB" sz="1200" kern="1200" dirty="0" smtClean="0">
                <a:solidFill>
                  <a:schemeClr val="tx1"/>
                </a:solidFill>
                <a:effectLst/>
                <a:latin typeface="+mn-lt"/>
                <a:ea typeface="+mn-ea"/>
                <a:cs typeface="+mn-cs"/>
              </a:rPr>
              <a:t>use-case</a:t>
            </a:r>
          </a:p>
          <a:p>
            <a:r>
              <a:rPr lang="en-GB" sz="1200" kern="1200" dirty="0" smtClean="0">
                <a:solidFill>
                  <a:schemeClr val="tx1"/>
                </a:solidFill>
                <a:effectLst/>
                <a:latin typeface="+mn-lt"/>
                <a:ea typeface="+mn-ea"/>
                <a:cs typeface="+mn-cs"/>
              </a:rPr>
              <a:t>Tudor </a:t>
            </a:r>
          </a:p>
          <a:p>
            <a:r>
              <a:rPr lang="en-GB" sz="1200" kern="1200" dirty="0" smtClean="0">
                <a:solidFill>
                  <a:schemeClr val="tx1"/>
                </a:solidFill>
                <a:effectLst/>
                <a:latin typeface="+mn-lt"/>
                <a:ea typeface="+mn-ea"/>
                <a:cs typeface="+mn-cs"/>
              </a:rPr>
              <a:t>reliable </a:t>
            </a:r>
          </a:p>
          <a:p>
            <a:r>
              <a:rPr lang="en-GB" sz="1200" kern="1200" dirty="0" smtClean="0">
                <a:solidFill>
                  <a:schemeClr val="tx1"/>
                </a:solidFill>
                <a:effectLst/>
                <a:latin typeface="+mn-lt"/>
                <a:ea typeface="+mn-ea"/>
                <a:cs typeface="+mn-cs"/>
              </a:rPr>
              <a:t>speed</a:t>
            </a:r>
          </a:p>
          <a:p>
            <a:r>
              <a:rPr lang="en-GB" sz="1200" kern="1200" dirty="0" smtClean="0">
                <a:solidFill>
                  <a:schemeClr val="tx1"/>
                </a:solidFill>
                <a:effectLst/>
                <a:latin typeface="+mn-lt"/>
                <a:ea typeface="+mn-ea"/>
                <a:cs typeface="+mn-cs"/>
              </a:rPr>
              <a:t>Hinder, user </a:t>
            </a:r>
            <a:r>
              <a:rPr lang="en-GB" sz="1200" kern="1200" dirty="0" err="1" smtClean="0">
                <a:solidFill>
                  <a:schemeClr val="tx1"/>
                </a:solidFill>
                <a:effectLst/>
                <a:latin typeface="+mn-lt"/>
                <a:ea typeface="+mn-ea"/>
                <a:cs typeface="+mn-cs"/>
              </a:rPr>
              <a:t>accesibility</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chose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5</a:t>
            </a:fld>
            <a:endParaRPr lang="en-GB"/>
          </a:p>
        </p:txBody>
      </p:sp>
    </p:spTree>
    <p:extLst>
      <p:ext uri="{BB962C8B-B14F-4D97-AF65-F5344CB8AC3E}">
        <p14:creationId xmlns:p14="http://schemas.microsoft.com/office/powerpoint/2010/main" val="48184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518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570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8170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7700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610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3779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50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618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972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36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471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8585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7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20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24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184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4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2/27/2015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687598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fontScale="62500" lnSpcReduction="20000"/>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a:t>C</a:t>
            </a:r>
            <a:r>
              <a:rPr lang="en-GB" dirty="0" smtClean="0"/>
              <a:t>onveyer belt requirement</a:t>
            </a:r>
            <a:endParaRPr lang="en-GB"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0" y="2052925"/>
            <a:ext cx="6984127" cy="4749206"/>
          </a:xfrm>
          <a:prstGeom prst="rect">
            <a:avLst/>
          </a:prstGeom>
        </p:spPr>
      </p:pic>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Sketches</a:t>
            </a:r>
            <a:endParaRPr lang="en-GB" dirty="0"/>
          </a:p>
        </p:txBody>
      </p:sp>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425" y="1300529"/>
            <a:ext cx="6711950" cy="3091725"/>
          </a:xfrm>
        </p:spPr>
      </p:pic>
      <p:pic>
        <p:nvPicPr>
          <p:cNvPr id="5" name="Afbeelding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05130"/>
            <a:ext cx="9144000" cy="2252870"/>
          </a:xfrm>
          <a:prstGeom prst="rect">
            <a:avLst/>
          </a:prstGeom>
        </p:spPr>
      </p:pic>
      <p:sp>
        <p:nvSpPr>
          <p:cNvPr id="6" name="Tekstvak 5"/>
          <p:cNvSpPr txBox="1"/>
          <p:nvPr/>
        </p:nvSpPr>
        <p:spPr>
          <a:xfrm>
            <a:off x="3365770" y="2331727"/>
            <a:ext cx="1206230" cy="369332"/>
          </a:xfrm>
          <a:prstGeom prst="rect">
            <a:avLst/>
          </a:prstGeom>
          <a:noFill/>
        </p:spPr>
        <p:txBody>
          <a:bodyPr wrap="square" rtlCol="0">
            <a:spAutoFit/>
          </a:bodyPr>
          <a:lstStyle/>
          <a:p>
            <a:r>
              <a:rPr lang="nl-NL" dirty="0" smtClean="0"/>
              <a:t>Design 1</a:t>
            </a:r>
            <a:endParaRPr lang="en-GB" dirty="0"/>
          </a:p>
        </p:txBody>
      </p:sp>
      <p:sp>
        <p:nvSpPr>
          <p:cNvPr id="7" name="Tekstvak 6"/>
          <p:cNvSpPr txBox="1"/>
          <p:nvPr/>
        </p:nvSpPr>
        <p:spPr>
          <a:xfrm>
            <a:off x="3365770" y="4686067"/>
            <a:ext cx="1138136" cy="369332"/>
          </a:xfrm>
          <a:prstGeom prst="rect">
            <a:avLst/>
          </a:prstGeom>
          <a:noFill/>
        </p:spPr>
        <p:txBody>
          <a:bodyPr wrap="square" rtlCol="0">
            <a:spAutoFit/>
          </a:bodyPr>
          <a:lstStyle/>
          <a:p>
            <a:r>
              <a:rPr lang="nl-NL" dirty="0" smtClean="0"/>
              <a:t>Design 2</a:t>
            </a:r>
            <a:endParaRPr lang="en-GB" dirty="0"/>
          </a:p>
        </p:txBody>
      </p:sp>
    </p:spTree>
    <p:extLst>
      <p:ext uri="{BB962C8B-B14F-4D97-AF65-F5344CB8AC3E}">
        <p14:creationId xmlns:p14="http://schemas.microsoft.com/office/powerpoint/2010/main" val="11629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Priorities</a:t>
            </a:r>
          </a:p>
          <a:p>
            <a:pPr lvl="1"/>
            <a:r>
              <a:rPr lang="en-GB" dirty="0" smtClean="0"/>
              <a:t>Correctness</a:t>
            </a:r>
          </a:p>
          <a:p>
            <a:pPr lvl="1"/>
            <a:r>
              <a:rPr lang="en-GB" dirty="0" smtClean="0"/>
              <a:t>Speed</a:t>
            </a:r>
          </a:p>
          <a:p>
            <a:pPr lvl="1"/>
            <a:r>
              <a:rPr lang="en-GB" dirty="0" smtClean="0"/>
              <a:t>Robustness</a:t>
            </a:r>
          </a:p>
          <a:p>
            <a:pPr lvl="1"/>
            <a:r>
              <a:rPr lang="en-GB" dirty="0" smtClean="0"/>
              <a:t>Accessibility</a:t>
            </a:r>
          </a:p>
          <a:p>
            <a:pPr lvl="1"/>
            <a:r>
              <a:rPr lang="nl-NL" dirty="0" smtClean="0"/>
              <a:t>Space </a:t>
            </a:r>
            <a:r>
              <a:rPr lang="nl-NL" smtClean="0"/>
              <a:t>used</a:t>
            </a:r>
            <a:endParaRPr lang="en-GB" dirty="0" smtClean="0"/>
          </a:p>
          <a:p>
            <a:pPr lvl="1"/>
            <a:r>
              <a:rPr lang="en-GB" dirty="0" smtClean="0"/>
              <a:t>Difficulty building</a:t>
            </a:r>
          </a:p>
          <a:p>
            <a:pPr lvl="1"/>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175</TotalTime>
  <Words>188</Words>
  <Application>Microsoft Office PowerPoint</Application>
  <PresentationFormat>Diavoorstelling (4:3)</PresentationFormat>
  <Paragraphs>60</Paragraphs>
  <Slides>7</Slides>
  <Notes>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Calibri</vt:lpstr>
      <vt:lpstr>Century Gothic</vt:lpstr>
      <vt:lpstr>Wingdings 3</vt:lpstr>
      <vt:lpstr>Ion</vt:lpstr>
      <vt:lpstr>DBL Embedded Systems</vt:lpstr>
      <vt:lpstr>Subjects</vt:lpstr>
      <vt:lpstr>Specification</vt:lpstr>
      <vt:lpstr>Machine Design</vt:lpstr>
      <vt:lpstr>Sketches</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26</cp:revision>
  <dcterms:created xsi:type="dcterms:W3CDTF">2015-02-25T15:21:04Z</dcterms:created>
  <dcterms:modified xsi:type="dcterms:W3CDTF">2015-02-27T07:50:32Z</dcterms:modified>
</cp:coreProperties>
</file>