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0580" autoAdjust="0"/>
  </p:normalViewPr>
  <p:slideViewPr>
    <p:cSldViewPr snapToGrid="0">
      <p:cViewPr varScale="1">
        <p:scale>
          <a:sx n="54" d="100"/>
          <a:sy n="54" d="100"/>
        </p:scale>
        <p:origin x="12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F7646-F517-410B-A50A-CA20C9403921}" type="datetimeFigureOut">
              <a:rPr lang="en-GB" smtClean="0"/>
              <a:t>24/03/2015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6A78C-7A1B-4186-9701-837DE127F1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1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6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1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3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6A78C-7A1B-4186-9701-837DE127F15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8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5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726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9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7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1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0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7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90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DBL Embedded Systems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 smtClean="0"/>
              <a:t>A </a:t>
            </a:r>
            <a:r>
              <a:rPr lang="nl-NL" dirty="0" err="1" smtClean="0"/>
              <a:t>sorting</a:t>
            </a:r>
            <a:r>
              <a:rPr lang="nl-NL" dirty="0" smtClean="0"/>
              <a:t> machine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sort</a:t>
            </a:r>
            <a:r>
              <a:rPr lang="nl-NL" dirty="0" smtClean="0"/>
              <a:t> black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white</a:t>
            </a:r>
            <a:r>
              <a:rPr lang="nl-NL" dirty="0" smtClean="0"/>
              <a:t> discs</a:t>
            </a:r>
          </a:p>
          <a:p>
            <a:r>
              <a:rPr lang="nl-NL" dirty="0"/>
              <a:t>Group </a:t>
            </a:r>
            <a:r>
              <a:rPr lang="nl-NL" dirty="0" smtClean="0"/>
              <a:t>16</a:t>
            </a:r>
          </a:p>
          <a:p>
            <a:r>
              <a:rPr lang="nl-NL" dirty="0" err="1" smtClean="0"/>
              <a:t>Presenters</a:t>
            </a:r>
            <a:r>
              <a:rPr lang="nl-NL" dirty="0" smtClean="0"/>
              <a:t>: </a:t>
            </a:r>
            <a:r>
              <a:rPr lang="nl-NL" dirty="0"/>
              <a:t>Phung D.T. (</a:t>
            </a:r>
            <a:r>
              <a:rPr lang="nl-NL" dirty="0" smtClean="0"/>
              <a:t>Dat)</a:t>
            </a:r>
            <a:r>
              <a:rPr lang="en-GB" dirty="0" smtClean="0"/>
              <a:t>, </a:t>
            </a:r>
            <a:r>
              <a:rPr lang="nl-NL" dirty="0" smtClean="0"/>
              <a:t>Keet </a:t>
            </a:r>
            <a:r>
              <a:rPr lang="nl-NL" dirty="0"/>
              <a:t>M. (Maarten</a:t>
            </a:r>
            <a:r>
              <a:rPr lang="nl-NL" dirty="0" smtClean="0"/>
              <a:t>)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/>
              <a:t>Petrescu T. (</a:t>
            </a:r>
            <a:r>
              <a:rPr lang="nl-NL" dirty="0" err="1"/>
              <a:t>Tudor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Subjects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Machine Design</a:t>
            </a:r>
          </a:p>
          <a:p>
            <a:pPr lvl="1"/>
            <a:r>
              <a:rPr lang="en-GB" dirty="0" smtClean="0"/>
              <a:t>Specification</a:t>
            </a:r>
          </a:p>
          <a:p>
            <a:pPr lvl="1"/>
            <a:r>
              <a:rPr lang="en-GB" dirty="0" smtClean="0"/>
              <a:t>Priorities</a:t>
            </a:r>
          </a:p>
          <a:p>
            <a:pPr lvl="1"/>
            <a:r>
              <a:rPr lang="en-GB" dirty="0" smtClean="0"/>
              <a:t>Design Decisions</a:t>
            </a:r>
            <a:endParaRPr lang="en-GB" dirty="0"/>
          </a:p>
          <a:p>
            <a:r>
              <a:rPr lang="en-GB" dirty="0" smtClean="0"/>
              <a:t>Software Specification</a:t>
            </a:r>
            <a:endParaRPr lang="en-GB" dirty="0"/>
          </a:p>
          <a:p>
            <a:r>
              <a:rPr lang="en-GB" dirty="0" smtClean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328176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Design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</a:p>
          <a:p>
            <a:r>
              <a:rPr lang="en-GB" dirty="0" smtClean="0"/>
              <a:t>Priorities</a:t>
            </a:r>
          </a:p>
        </p:txBody>
      </p:sp>
    </p:spTree>
    <p:extLst>
      <p:ext uri="{BB962C8B-B14F-4D97-AF65-F5344CB8AC3E}">
        <p14:creationId xmlns:p14="http://schemas.microsoft.com/office/powerpoint/2010/main" val="27027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</a:t>
            </a:r>
            <a:r>
              <a:rPr lang="en-GB" dirty="0" err="1" smtClean="0"/>
              <a:t>Decions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975"/>
            <a:ext cx="11392434" cy="558340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85" y="910095"/>
            <a:ext cx="8257264" cy="583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</a:t>
            </a:r>
            <a:r>
              <a:rPr lang="nl-NL" dirty="0" err="1" smtClean="0"/>
              <a:t>Specification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30803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Software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904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391</TotalTime>
  <Words>62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DBL Embedded Systems</vt:lpstr>
      <vt:lpstr>Subjects</vt:lpstr>
      <vt:lpstr>Machine Design</vt:lpstr>
      <vt:lpstr>Design Decions</vt:lpstr>
      <vt:lpstr>Software Specification</vt:lpstr>
      <vt:lpstr>Software Design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 Embedded Systems</dc:title>
  <dc:creator>Keet, M.</dc:creator>
  <cp:lastModifiedBy>Petrescu, T.</cp:lastModifiedBy>
  <cp:revision>34</cp:revision>
  <dcterms:created xsi:type="dcterms:W3CDTF">2015-02-25T15:21:04Z</dcterms:created>
  <dcterms:modified xsi:type="dcterms:W3CDTF">2015-03-24T12:05:25Z</dcterms:modified>
</cp:coreProperties>
</file>