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28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74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45</cp:revision>
  <dcterms:created xsi:type="dcterms:W3CDTF">2015-02-25T15:21:04Z</dcterms:created>
  <dcterms:modified xsi:type="dcterms:W3CDTF">2015-03-27T14:58:03Z</dcterms:modified>
</cp:coreProperties>
</file>