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14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F7646-F517-410B-A50A-CA20C9403921}" type="datetimeFigureOut">
              <a:rPr lang="en-GB" smtClean="0"/>
              <a:t>25/02/2015</a:t>
            </a:fld>
            <a:endParaRPr lang="en-GB"/>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96A78C-7A1B-4186-9701-837DE127F153}" type="slidenum">
              <a:rPr lang="en-GB" smtClean="0"/>
              <a:t>‹nr.›</a:t>
            </a:fld>
            <a:endParaRPr lang="en-GB"/>
          </a:p>
        </p:txBody>
      </p:sp>
    </p:spTree>
    <p:extLst>
      <p:ext uri="{BB962C8B-B14F-4D97-AF65-F5344CB8AC3E}">
        <p14:creationId xmlns:p14="http://schemas.microsoft.com/office/powerpoint/2010/main" val="3791711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2</a:t>
            </a:fld>
            <a:endParaRPr lang="en-GB"/>
          </a:p>
        </p:txBody>
      </p:sp>
    </p:spTree>
    <p:extLst>
      <p:ext uri="{BB962C8B-B14F-4D97-AF65-F5344CB8AC3E}">
        <p14:creationId xmlns:p14="http://schemas.microsoft.com/office/powerpoint/2010/main" val="73706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have to make a so called sorting machine. This machine should be able to separate, by colour, small black and white plastic discs. The only real requirement in achieving this is that we need to use at least one conveyor belt. We think the conveyor belt is our biggest disadvantage. It’s rather slow compared to the detectors.</a:t>
            </a:r>
            <a:r>
              <a:rPr lang="en-GB" sz="1200" kern="1200" baseline="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3</a:t>
            </a:fld>
            <a:endParaRPr lang="en-GB"/>
          </a:p>
        </p:txBody>
      </p:sp>
    </p:spTree>
    <p:extLst>
      <p:ext uri="{BB962C8B-B14F-4D97-AF65-F5344CB8AC3E}">
        <p14:creationId xmlns:p14="http://schemas.microsoft.com/office/powerpoint/2010/main" val="1890100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nl-NL" smtClean="0"/>
              <a:t>Klik om de stijl te bewerken</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86344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nl-NL" smtClean="0"/>
              <a:t>Klik om de stijl te bewerken</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Klik om de modelstijlen te bewerken</a:t>
            </a:r>
          </a:p>
        </p:txBody>
      </p:sp>
      <p:sp>
        <p:nvSpPr>
          <p:cNvPr id="3" name="Date Placeholder 2"/>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90529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nl-NL" smtClean="0"/>
              <a:t>Klik om de stijl te bewerken</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323937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nl-NL" smtClean="0"/>
              <a:t>Klik om de stijl te bewerken</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Klik om de modelstijlen te bewerken</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23639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nl-NL" smtClean="0"/>
              <a:t>Klik om de stijl te bewerken</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204215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nl-NL" smtClean="0"/>
              <a:t>Klik om de stijl te bewerken</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nl-NL" smtClean="0"/>
              <a:t>Klik om de modelstijlen te bewerken</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79420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nl-NL" smtClean="0"/>
              <a:t>Klik om de stijl te bewerken</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nl-NL" smtClean="0"/>
              <a:t>Klik om de modelstijlen te bewerken</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267124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nl-NL" smtClean="0"/>
              <a:t>Klik om de stijl te bewerken</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10131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nl-NL" smtClean="0"/>
              <a:t>Klik om de stijl te bewerken</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1259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nl-NL" smtClean="0"/>
              <a:t>Klik om de stijl te bewerken</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96367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nl-NL" smtClean="0"/>
              <a:t>Klik om de stijl te bewerken</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77323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nl-NL" smtClean="0"/>
              <a:t>Klik om de stijl te bewerken</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8852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nl-NL" smtClean="0"/>
              <a:t>Klik om de stijl te bewerken</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27354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408500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8558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nl-NL" smtClean="0"/>
              <a:t>Klik om de stijl te bewerken</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198125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nl-NL" smtClean="0"/>
              <a:t>Klik om de stijl te bewerken</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2/25/2015</a:t>
            </a:fld>
            <a:endParaRPr lang="en-US" dirty="0"/>
          </a:p>
        </p:txBody>
      </p:sp>
      <p:sp>
        <p:nvSpPr>
          <p:cNvPr id="6" name="Footer Placeholder 5"/>
          <p:cNvSpPr>
            <a:spLocks noGrp="1"/>
          </p:cNvSpPr>
          <p:nvPr>
            <p:ph type="ftr" sz="quarter" idx="11"/>
          </p:nvPr>
        </p:nvSpPr>
        <p:spPr>
          <a:xfrm>
            <a:off x="533400" y="6172200"/>
            <a:ext cx="5811724" cy="365125"/>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76372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nl-NL" smtClean="0"/>
              <a:t>Klik om de stijl te bewerken</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2/25/2015</a:t>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4908908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DBL Embedded Systems</a:t>
            </a:r>
            <a:endParaRPr lang="en-GB" dirty="0"/>
          </a:p>
        </p:txBody>
      </p:sp>
      <p:sp>
        <p:nvSpPr>
          <p:cNvPr id="3" name="Ondertitel 2"/>
          <p:cNvSpPr>
            <a:spLocks noGrp="1"/>
          </p:cNvSpPr>
          <p:nvPr>
            <p:ph type="subTitle" idx="1"/>
          </p:nvPr>
        </p:nvSpPr>
        <p:spPr/>
        <p:txBody>
          <a:bodyPr>
            <a:normAutofit/>
          </a:bodyPr>
          <a:lstStyle/>
          <a:p>
            <a:r>
              <a:rPr lang="nl-NL" dirty="0" smtClean="0"/>
              <a:t>A </a:t>
            </a:r>
            <a:r>
              <a:rPr lang="nl-NL" dirty="0" err="1" smtClean="0"/>
              <a:t>sorting</a:t>
            </a:r>
            <a:r>
              <a:rPr lang="nl-NL" dirty="0" smtClean="0"/>
              <a:t> machine </a:t>
            </a:r>
            <a:r>
              <a:rPr lang="nl-NL" dirty="0" err="1" smtClean="0"/>
              <a:t>to</a:t>
            </a:r>
            <a:r>
              <a:rPr lang="nl-NL" dirty="0" smtClean="0"/>
              <a:t> </a:t>
            </a:r>
            <a:r>
              <a:rPr lang="nl-NL" dirty="0" err="1" smtClean="0"/>
              <a:t>sort</a:t>
            </a:r>
            <a:r>
              <a:rPr lang="nl-NL" dirty="0" smtClean="0"/>
              <a:t> black </a:t>
            </a:r>
            <a:r>
              <a:rPr lang="nl-NL" dirty="0" err="1" smtClean="0"/>
              <a:t>and</a:t>
            </a:r>
            <a:r>
              <a:rPr lang="nl-NL" dirty="0" smtClean="0"/>
              <a:t> </a:t>
            </a:r>
            <a:r>
              <a:rPr lang="nl-NL" dirty="0" err="1" smtClean="0"/>
              <a:t>white</a:t>
            </a:r>
            <a:r>
              <a:rPr lang="nl-NL" dirty="0" smtClean="0"/>
              <a:t> discs</a:t>
            </a:r>
          </a:p>
          <a:p>
            <a:r>
              <a:rPr lang="nl-NL" dirty="0"/>
              <a:t>Group </a:t>
            </a:r>
            <a:r>
              <a:rPr lang="nl-NL" dirty="0" smtClean="0"/>
              <a:t>16</a:t>
            </a:r>
          </a:p>
          <a:p>
            <a:r>
              <a:rPr lang="nl-NL" dirty="0" err="1" smtClean="0"/>
              <a:t>Presenters</a:t>
            </a:r>
            <a:r>
              <a:rPr lang="nl-NL" dirty="0" smtClean="0"/>
              <a:t>: </a:t>
            </a:r>
            <a:r>
              <a:rPr lang="nl-NL" dirty="0"/>
              <a:t>Phung D.T. (</a:t>
            </a:r>
            <a:r>
              <a:rPr lang="nl-NL" dirty="0" smtClean="0"/>
              <a:t>Dat)</a:t>
            </a:r>
            <a:r>
              <a:rPr lang="en-GB" dirty="0" smtClean="0"/>
              <a:t>, </a:t>
            </a:r>
            <a:r>
              <a:rPr lang="nl-NL" dirty="0" smtClean="0"/>
              <a:t>Keet </a:t>
            </a:r>
            <a:r>
              <a:rPr lang="nl-NL" dirty="0"/>
              <a:t>M. (Maarten</a:t>
            </a:r>
            <a:r>
              <a:rPr lang="nl-NL" dirty="0" smtClean="0"/>
              <a:t>) </a:t>
            </a:r>
            <a:r>
              <a:rPr lang="nl-NL" dirty="0" err="1" smtClean="0"/>
              <a:t>and</a:t>
            </a:r>
            <a:r>
              <a:rPr lang="nl-NL" dirty="0" smtClean="0"/>
              <a:t> </a:t>
            </a:r>
            <a:r>
              <a:rPr lang="nl-NL" dirty="0"/>
              <a:t>Petrescu T. (</a:t>
            </a:r>
            <a:r>
              <a:rPr lang="nl-NL" dirty="0" err="1"/>
              <a:t>Tudor</a:t>
            </a:r>
            <a:r>
              <a:rPr lang="nl-NL" dirty="0" smtClean="0"/>
              <a:t>)</a:t>
            </a:r>
            <a:endParaRPr lang="en-GB" dirty="0"/>
          </a:p>
        </p:txBody>
      </p:sp>
    </p:spTree>
    <p:extLst>
      <p:ext uri="{BB962C8B-B14F-4D97-AF65-F5344CB8AC3E}">
        <p14:creationId xmlns:p14="http://schemas.microsoft.com/office/powerpoint/2010/main" val="4128524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Subjects</a:t>
            </a:r>
            <a:endParaRPr lang="en-GB" dirty="0"/>
          </a:p>
        </p:txBody>
      </p:sp>
      <p:sp>
        <p:nvSpPr>
          <p:cNvPr id="3" name="Tijdelijke aanduiding voor inhoud 2"/>
          <p:cNvSpPr>
            <a:spLocks noGrp="1"/>
          </p:cNvSpPr>
          <p:nvPr>
            <p:ph idx="1"/>
          </p:nvPr>
        </p:nvSpPr>
        <p:spPr/>
        <p:txBody>
          <a:bodyPr>
            <a:normAutofit/>
          </a:bodyPr>
          <a:lstStyle/>
          <a:p>
            <a:r>
              <a:rPr lang="nl-NL" dirty="0" err="1" smtClean="0"/>
              <a:t>Specification</a:t>
            </a:r>
            <a:endParaRPr lang="nl-NL" dirty="0" smtClean="0"/>
          </a:p>
          <a:p>
            <a:r>
              <a:rPr lang="nl-NL" dirty="0" smtClean="0"/>
              <a:t>Machine Design</a:t>
            </a:r>
          </a:p>
          <a:p>
            <a:pPr lvl="1"/>
            <a:r>
              <a:rPr lang="nl-NL" dirty="0" err="1" smtClean="0"/>
              <a:t>Use</a:t>
            </a:r>
            <a:r>
              <a:rPr lang="nl-NL" dirty="0" smtClean="0"/>
              <a:t>-cases</a:t>
            </a:r>
          </a:p>
          <a:p>
            <a:pPr lvl="1"/>
            <a:r>
              <a:rPr lang="nl-NL" dirty="0" smtClean="0"/>
              <a:t>User </a:t>
            </a:r>
            <a:r>
              <a:rPr lang="nl-NL" dirty="0" err="1" smtClean="0"/>
              <a:t>constraints</a:t>
            </a:r>
            <a:endParaRPr lang="nl-NL" dirty="0" smtClean="0"/>
          </a:p>
          <a:p>
            <a:pPr lvl="1"/>
            <a:r>
              <a:rPr lang="nl-NL" dirty="0" smtClean="0"/>
              <a:t>Safety </a:t>
            </a:r>
            <a:r>
              <a:rPr lang="nl-NL" dirty="0" err="1" smtClean="0"/>
              <a:t>properties</a:t>
            </a:r>
            <a:endParaRPr lang="nl-NL" dirty="0" smtClean="0"/>
          </a:p>
          <a:p>
            <a:pPr lvl="1"/>
            <a:r>
              <a:rPr lang="nl-NL" dirty="0" smtClean="0"/>
              <a:t>Machine sketch</a:t>
            </a:r>
          </a:p>
          <a:p>
            <a:r>
              <a:rPr lang="nl-NL" dirty="0" smtClean="0"/>
              <a:t>Design </a:t>
            </a:r>
            <a:r>
              <a:rPr lang="nl-NL" dirty="0" err="1" smtClean="0"/>
              <a:t>decisions</a:t>
            </a:r>
            <a:endParaRPr lang="nl-NL" dirty="0" smtClean="0"/>
          </a:p>
          <a:p>
            <a:pPr lvl="1"/>
            <a:r>
              <a:rPr lang="nl-NL" dirty="0" err="1" smtClean="0"/>
              <a:t>Priorities</a:t>
            </a:r>
            <a:endParaRPr lang="nl-NL" dirty="0" smtClean="0"/>
          </a:p>
          <a:p>
            <a:r>
              <a:rPr lang="nl-NL" dirty="0" err="1" smtClean="0"/>
              <a:t>Conclusion</a:t>
            </a:r>
            <a:endParaRPr lang="en-GB" dirty="0"/>
          </a:p>
        </p:txBody>
      </p:sp>
    </p:spTree>
    <p:extLst>
      <p:ext uri="{BB962C8B-B14F-4D97-AF65-F5344CB8AC3E}">
        <p14:creationId xmlns:p14="http://schemas.microsoft.com/office/powerpoint/2010/main" val="332817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Specification</a:t>
            </a:r>
            <a:endParaRPr lang="en-GB" dirty="0"/>
          </a:p>
        </p:txBody>
      </p:sp>
      <p:sp>
        <p:nvSpPr>
          <p:cNvPr id="3" name="Tijdelijke aanduiding voor inhoud 2"/>
          <p:cNvSpPr>
            <a:spLocks noGrp="1"/>
          </p:cNvSpPr>
          <p:nvPr>
            <p:ph idx="1"/>
          </p:nvPr>
        </p:nvSpPr>
        <p:spPr/>
        <p:txBody>
          <a:bodyPr/>
          <a:lstStyle/>
          <a:p>
            <a:r>
              <a:rPr lang="en-GB" dirty="0" smtClean="0"/>
              <a:t>Necessity conveyer belt</a:t>
            </a:r>
            <a:endParaRPr lang="en-GB" dirty="0"/>
          </a:p>
        </p:txBody>
      </p:sp>
    </p:spTree>
    <p:extLst>
      <p:ext uri="{BB962C8B-B14F-4D97-AF65-F5344CB8AC3E}">
        <p14:creationId xmlns:p14="http://schemas.microsoft.com/office/powerpoint/2010/main" val="270274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Machine Design</a:t>
            </a:r>
            <a:endParaRPr lang="en-GB" dirty="0"/>
          </a:p>
        </p:txBody>
      </p:sp>
      <p:sp>
        <p:nvSpPr>
          <p:cNvPr id="3" name="Tijdelijke aanduiding voor inhoud 2"/>
          <p:cNvSpPr>
            <a:spLocks noGrp="1"/>
          </p:cNvSpPr>
          <p:nvPr>
            <p:ph idx="1"/>
          </p:nvPr>
        </p:nvSpPr>
        <p:spPr/>
        <p:txBody>
          <a:bodyPr/>
          <a:lstStyle/>
          <a:p>
            <a:r>
              <a:rPr lang="nl-NL" dirty="0" err="1" smtClean="0"/>
              <a:t>Use</a:t>
            </a:r>
            <a:r>
              <a:rPr lang="nl-NL" dirty="0" smtClean="0"/>
              <a:t>-cases</a:t>
            </a:r>
          </a:p>
          <a:p>
            <a:r>
              <a:rPr lang="nl-NL" dirty="0" smtClean="0"/>
              <a:t>User </a:t>
            </a:r>
            <a:r>
              <a:rPr lang="nl-NL" dirty="0" err="1" smtClean="0"/>
              <a:t>constraints</a:t>
            </a:r>
            <a:endParaRPr lang="nl-NL" dirty="0" smtClean="0"/>
          </a:p>
          <a:p>
            <a:r>
              <a:rPr lang="nl-NL" dirty="0" smtClean="0"/>
              <a:t>Safety </a:t>
            </a:r>
            <a:r>
              <a:rPr lang="nl-NL" dirty="0" err="1" smtClean="0"/>
              <a:t>properties</a:t>
            </a:r>
            <a:endParaRPr lang="nl-NL" dirty="0" smtClean="0"/>
          </a:p>
          <a:p>
            <a:r>
              <a:rPr lang="nl-NL" dirty="0" smtClean="0"/>
              <a:t>Sketch</a:t>
            </a:r>
            <a:endParaRPr lang="en-GB" dirty="0"/>
          </a:p>
        </p:txBody>
      </p:sp>
    </p:spTree>
    <p:extLst>
      <p:ext uri="{BB962C8B-B14F-4D97-AF65-F5344CB8AC3E}">
        <p14:creationId xmlns:p14="http://schemas.microsoft.com/office/powerpoint/2010/main" val="303080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Design Decisions</a:t>
            </a:r>
            <a:endParaRPr lang="en-GB" dirty="0"/>
          </a:p>
        </p:txBody>
      </p:sp>
      <p:sp>
        <p:nvSpPr>
          <p:cNvPr id="3" name="Tijdelijke aanduiding voor inhoud 2"/>
          <p:cNvSpPr>
            <a:spLocks noGrp="1"/>
          </p:cNvSpPr>
          <p:nvPr>
            <p:ph idx="1"/>
          </p:nvPr>
        </p:nvSpPr>
        <p:spPr/>
        <p:txBody>
          <a:bodyPr/>
          <a:lstStyle/>
          <a:p>
            <a:r>
              <a:rPr lang="en-GB" dirty="0" smtClean="0"/>
              <a:t>Correctness</a:t>
            </a:r>
          </a:p>
          <a:p>
            <a:r>
              <a:rPr lang="en-GB" dirty="0" smtClean="0"/>
              <a:t>Speed</a:t>
            </a:r>
          </a:p>
          <a:p>
            <a:r>
              <a:rPr lang="en-GB" dirty="0" smtClean="0"/>
              <a:t>Robustness</a:t>
            </a:r>
          </a:p>
          <a:p>
            <a:r>
              <a:rPr lang="en-GB" dirty="0" smtClean="0"/>
              <a:t>Accessibility</a:t>
            </a:r>
          </a:p>
          <a:p>
            <a:r>
              <a:rPr lang="en-GB" dirty="0" smtClean="0"/>
              <a:t>Difficulty building</a:t>
            </a:r>
          </a:p>
          <a:p>
            <a:r>
              <a:rPr lang="en-GB" dirty="0" smtClean="0"/>
              <a:t>Amount of parts</a:t>
            </a:r>
            <a:endParaRPr lang="en-GB" dirty="0"/>
          </a:p>
        </p:txBody>
      </p:sp>
    </p:spTree>
    <p:extLst>
      <p:ext uri="{BB962C8B-B14F-4D97-AF65-F5344CB8AC3E}">
        <p14:creationId xmlns:p14="http://schemas.microsoft.com/office/powerpoint/2010/main" val="130592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Conclusion</a:t>
            </a:r>
            <a:endParaRPr lang="en-GB" dirty="0"/>
          </a:p>
        </p:txBody>
      </p:sp>
      <p:sp>
        <p:nvSpPr>
          <p:cNvPr id="3" name="Tijdelijke aanduiding voor inhoud 2"/>
          <p:cNvSpPr>
            <a:spLocks noGrp="1"/>
          </p:cNvSpPr>
          <p:nvPr>
            <p:ph idx="1"/>
          </p:nvPr>
        </p:nvSpPr>
        <p:spPr/>
        <p:txBody>
          <a:bodyPr/>
          <a:lstStyle/>
          <a:p>
            <a:endParaRPr lang="en-GB" dirty="0"/>
          </a:p>
        </p:txBody>
      </p:sp>
    </p:spTree>
    <p:extLst>
      <p:ext uri="{BB962C8B-B14F-4D97-AF65-F5344CB8AC3E}">
        <p14:creationId xmlns:p14="http://schemas.microsoft.com/office/powerpoint/2010/main" val="374131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Segment">
  <a:themeElements>
    <a:clrScheme name="Segment">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gment">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gment">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46</TotalTime>
  <Words>142</Words>
  <Application>Microsoft Office PowerPoint</Application>
  <PresentationFormat>Diavoorstelling (4:3)</PresentationFormat>
  <Paragraphs>32</Paragraphs>
  <Slides>6</Slides>
  <Notes>2</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6</vt:i4>
      </vt:variant>
    </vt:vector>
  </HeadingPairs>
  <TitlesOfParts>
    <vt:vector size="10" baseType="lpstr">
      <vt:lpstr>Calibri</vt:lpstr>
      <vt:lpstr>Century Gothic</vt:lpstr>
      <vt:lpstr>Wingdings 3</vt:lpstr>
      <vt:lpstr>Segment</vt:lpstr>
      <vt:lpstr>DBL Embedded Systems</vt:lpstr>
      <vt:lpstr>Subjects</vt:lpstr>
      <vt:lpstr>Specification</vt:lpstr>
      <vt:lpstr>Machine Design</vt:lpstr>
      <vt:lpstr>Design Decisions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DBL Embedded Systems</dc:title>
  <dc:creator>Keet, M.</dc:creator>
  <cp:lastModifiedBy>Keet, M.</cp:lastModifiedBy>
  <cp:revision>6</cp:revision>
  <dcterms:created xsi:type="dcterms:W3CDTF">2015-02-25T15:21:04Z</dcterms:created>
  <dcterms:modified xsi:type="dcterms:W3CDTF">2015-02-25T16:07:41Z</dcterms:modified>
</cp:coreProperties>
</file>