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96" autoAdjust="0"/>
  </p:normalViewPr>
  <p:slideViewPr>
    <p:cSldViewPr snapToGrid="0">
      <p:cViewPr varScale="1">
        <p:scale>
          <a:sx n="79" d="100"/>
          <a:sy n="79" d="100"/>
        </p:scale>
        <p:origin x="1598"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26/02/2015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‹nr.›</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User constraints</a:t>
            </a:r>
          </a:p>
          <a:p>
            <a:r>
              <a:rPr lang="en-GB" sz="1200" kern="1200" dirty="0" smtClean="0">
                <a:solidFill>
                  <a:schemeClr val="tx1"/>
                </a:solidFill>
                <a:effectLst/>
                <a:latin typeface="+mn-lt"/>
                <a:ea typeface="+mn-ea"/>
                <a:cs typeface="+mn-cs"/>
              </a:rPr>
              <a:t>Limit</a:t>
            </a:r>
          </a:p>
          <a:p>
            <a:r>
              <a:rPr lang="en-GB" sz="1200" kern="1200" dirty="0" smtClean="0">
                <a:solidFill>
                  <a:schemeClr val="tx1"/>
                </a:solidFill>
                <a:effectLst/>
                <a:latin typeface="+mn-lt"/>
                <a:ea typeface="+mn-ea"/>
                <a:cs typeface="+mn-cs"/>
              </a:rPr>
              <a:t>Necessity</a:t>
            </a:r>
            <a:r>
              <a:rPr lang="en-GB" sz="1200" kern="1200" baseline="0" dirty="0" smtClean="0">
                <a:solidFill>
                  <a:schemeClr val="tx1"/>
                </a:solidFill>
                <a:effectLst/>
                <a:latin typeface="+mn-lt"/>
                <a:ea typeface="+mn-ea"/>
                <a:cs typeface="+mn-cs"/>
              </a:rPr>
              <a:t>: purpose, use-cases, condition</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Safety properties</a:t>
            </a:r>
          </a:p>
          <a:p>
            <a:r>
              <a:rPr lang="en-GB" sz="1200" kern="1200" dirty="0" smtClean="0">
                <a:solidFill>
                  <a:schemeClr val="tx1"/>
                </a:solidFill>
                <a:effectLst/>
                <a:latin typeface="+mn-lt"/>
                <a:ea typeface="+mn-ea"/>
                <a:cs typeface="+mn-cs"/>
              </a:rPr>
              <a:t>Example</a:t>
            </a:r>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4</a:t>
            </a:fld>
            <a:endParaRPr lang="en-GB"/>
          </a:p>
        </p:txBody>
      </p:sp>
    </p:spTree>
    <p:extLst>
      <p:ext uri="{BB962C8B-B14F-4D97-AF65-F5344CB8AC3E}">
        <p14:creationId xmlns:p14="http://schemas.microsoft.com/office/powerpoint/2010/main" val="256653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518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5706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8170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nl-NL" smtClean="0"/>
              <a:t>Klik om de stijl te bewerken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smtClean="0"/>
              <a:t>Klik om de modelstijlen te bewerken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77008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610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3779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1850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618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9723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367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4717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85859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7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201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2450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184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84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6875985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fontScale="62500" lnSpcReduction="20000"/>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a:t>C</a:t>
            </a:r>
            <a:r>
              <a:rPr lang="en-GB" dirty="0" smtClean="0"/>
              <a:t>onveyer belt requirement</a:t>
            </a:r>
            <a:endParaRPr lang="en-GB" dirty="0"/>
          </a:p>
        </p:txBody>
      </p:sp>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a:p>
            <a:r>
              <a:rPr lang="nl-NL" dirty="0" smtClean="0"/>
              <a:t>Sketch</a:t>
            </a:r>
            <a:endParaRPr lang="en-GB" dirty="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Priorities</a:t>
            </a:r>
          </a:p>
          <a:p>
            <a:pPr lvl="1"/>
            <a:r>
              <a:rPr lang="en-GB" dirty="0" smtClean="0"/>
              <a:t>Correctness</a:t>
            </a:r>
            <a:endParaRPr lang="en-GB" dirty="0" smtClean="0"/>
          </a:p>
          <a:p>
            <a:pPr lvl="1"/>
            <a:r>
              <a:rPr lang="en-GB" dirty="0" smtClean="0"/>
              <a:t>Speed</a:t>
            </a:r>
            <a:endParaRPr lang="en-GB" dirty="0" smtClean="0"/>
          </a:p>
          <a:p>
            <a:pPr lvl="1"/>
            <a:r>
              <a:rPr lang="en-GB" dirty="0" smtClean="0"/>
              <a:t>Robustness</a:t>
            </a:r>
          </a:p>
          <a:p>
            <a:pPr lvl="1"/>
            <a:r>
              <a:rPr lang="en-GB" dirty="0" smtClean="0"/>
              <a:t>Accessibility</a:t>
            </a:r>
          </a:p>
          <a:p>
            <a:pPr lvl="1"/>
            <a:r>
              <a:rPr lang="en-GB" dirty="0" smtClean="0"/>
              <a:t>Difficulty building</a:t>
            </a:r>
          </a:p>
          <a:p>
            <a:pPr lvl="1"/>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113</TotalTime>
  <Words>157</Words>
  <Application>Microsoft Office PowerPoint</Application>
  <PresentationFormat>Diavoorstelling (4:3)</PresentationFormat>
  <Paragraphs>39</Paragraphs>
  <Slides>6</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6</vt:i4>
      </vt:variant>
    </vt:vector>
  </HeadingPairs>
  <TitlesOfParts>
    <vt:vector size="11" baseType="lpstr">
      <vt:lpstr>Arial</vt:lpstr>
      <vt:lpstr>Calibri</vt:lpstr>
      <vt:lpstr>Century Gothic</vt:lpstr>
      <vt:lpstr>Wingdings 3</vt:lpstr>
      <vt:lpstr>Ion</vt:lpstr>
      <vt:lpstr>DBL Embedded Systems</vt:lpstr>
      <vt:lpstr>Subjects</vt:lpstr>
      <vt:lpstr>Specification</vt:lpstr>
      <vt:lpstr>Machine Design</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Keet, M.</cp:lastModifiedBy>
  <cp:revision>17</cp:revision>
  <dcterms:created xsi:type="dcterms:W3CDTF">2015-02-25T15:21:04Z</dcterms:created>
  <dcterms:modified xsi:type="dcterms:W3CDTF">2015-02-26T18:12:04Z</dcterms:modified>
</cp:coreProperties>
</file>