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96" autoAdjust="0"/>
  </p:normalViewPr>
  <p:slideViewPr>
    <p:cSldViewPr snapToGrid="0">
      <p:cViewPr varScale="1">
        <p:scale>
          <a:sx n="79" d="100"/>
          <a:sy n="79" d="100"/>
        </p:scale>
        <p:origin x="15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25" y="1300529"/>
            <a:ext cx="6711950" cy="3091725"/>
          </a:xfrm>
        </p:spPr>
      </p:pic>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05130"/>
            <a:ext cx="9144000" cy="2252870"/>
          </a:xfrm>
          <a:prstGeom prst="rect">
            <a:avLst/>
          </a:prstGeom>
        </p:spPr>
      </p:pic>
      <p:sp>
        <p:nvSpPr>
          <p:cNvPr id="6" name="Tekstvak 5"/>
          <p:cNvSpPr txBox="1"/>
          <p:nvPr/>
        </p:nvSpPr>
        <p:spPr>
          <a:xfrm>
            <a:off x="3365770" y="2331727"/>
            <a:ext cx="1206230" cy="369332"/>
          </a:xfrm>
          <a:prstGeom prst="rect">
            <a:avLst/>
          </a:prstGeom>
          <a:noFill/>
        </p:spPr>
        <p:txBody>
          <a:bodyPr wrap="square" rtlCol="0">
            <a:spAutoFit/>
          </a:bodyPr>
          <a:lstStyle/>
          <a:p>
            <a:r>
              <a:rPr lang="nl-NL" dirty="0" smtClean="0"/>
              <a:t>Design 1</a:t>
            </a:r>
            <a:endParaRPr lang="en-GB" dirty="0"/>
          </a:p>
        </p:txBody>
      </p:sp>
      <p:sp>
        <p:nvSpPr>
          <p:cNvPr id="7" name="Tekstvak 6"/>
          <p:cNvSpPr txBox="1"/>
          <p:nvPr/>
        </p:nvSpPr>
        <p:spPr>
          <a:xfrm>
            <a:off x="3365770" y="4686067"/>
            <a:ext cx="1138136" cy="369332"/>
          </a:xfrm>
          <a:prstGeom prst="rect">
            <a:avLst/>
          </a:prstGeom>
          <a:noFill/>
        </p:spPr>
        <p:txBody>
          <a:bodyPr wrap="square" rtlCol="0">
            <a:spAutoFit/>
          </a:bodyPr>
          <a:lstStyle/>
          <a:p>
            <a:r>
              <a:rPr lang="nl-NL" dirty="0" smtClean="0"/>
              <a:t>Design 2</a:t>
            </a:r>
            <a:endParaRPr lang="en-GB" dirty="0"/>
          </a:p>
        </p:txBody>
      </p:sp>
    </p:spTree>
    <p:extLst>
      <p:ext uri="{BB962C8B-B14F-4D97-AF65-F5344CB8AC3E}">
        <p14:creationId xmlns:p14="http://schemas.microsoft.com/office/powerpoint/2010/main" val="116290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141</TotalTime>
  <Words>161</Words>
  <Application>Microsoft Office PowerPoint</Application>
  <PresentationFormat>Diavoorstelling (4:3)</PresentationFormat>
  <Paragraphs>41</Paragraphs>
  <Slides>7</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21</cp:revision>
  <dcterms:created xsi:type="dcterms:W3CDTF">2015-02-25T15:21:04Z</dcterms:created>
  <dcterms:modified xsi:type="dcterms:W3CDTF">2015-02-26T22:42:28Z</dcterms:modified>
</cp:coreProperties>
</file>