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43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39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41" r:id="rId38"/>
    <p:sldId id="301" r:id="rId39"/>
    <p:sldId id="340" r:id="rId40"/>
    <p:sldId id="304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846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291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05.04.2017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28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, </a:t>
            </a:r>
            <a:r>
              <a:rPr lang="de-DE" dirty="0" err="1" smtClean="0"/>
              <a:t>lambda</a:t>
            </a:r>
            <a:r>
              <a:rPr lang="de-DE" dirty="0" smtClean="0"/>
              <a:t> last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5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It</a:t>
            </a:r>
            <a:r>
              <a:rPr lang="de-DE" dirty="0" smtClean="0"/>
              <a:t>“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“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leaving</a:t>
            </a:r>
            <a:r>
              <a:rPr lang="de-DE" baseline="0" dirty="0" smtClean="0"/>
              <a:t> out)</a:t>
            </a:r>
            <a:endParaRPr lang="de-DE" dirty="0" smtClean="0"/>
          </a:p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9" y="1219202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8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6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3" y="1420428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8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5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80" y="1225840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  <p:pic>
        <p:nvPicPr>
          <p:cNvPr id="12" name="Bild 12" descr="fokus.emf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1" y="6024851"/>
            <a:ext cx="1220316" cy="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ereck/eclipsecon_france_2016-xtend_patterns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2Ts5HnA67k8" TargetMode="External"/><Relationship Id="rId2" Type="http://schemas.openxmlformats.org/officeDocument/2006/relationships/hyperlink" Target="http://25.media.tumblr.com/tumblr_lxxowbwXTs1qhkm9yo1_400.gi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08. June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7592" y="1825627"/>
            <a:ext cx="8391134" cy="4175124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200" dirty="0">
              <a:ln w="41275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24351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23850" y="1837639"/>
            <a:ext cx="8629650" cy="3988027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88512" y="4761714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854434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be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</a:t>
            </a:r>
            <a:r>
              <a:rPr lang="de-DE" dirty="0" err="1" smtClean="0">
                <a:solidFill>
                  <a:schemeClr val="accent1"/>
                </a:solidFill>
              </a:rPr>
              <a:t>Xtend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4019804" y="2459459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What??? You said </a:t>
            </a:r>
            <a:r>
              <a:rPr lang="en-US" i="1" kern="0" dirty="0">
                <a:solidFill>
                  <a:sysClr val="windowText" lastClr="000000"/>
                </a:solidFill>
              </a:rPr>
              <a:t>immutable</a:t>
            </a:r>
            <a:r>
              <a:rPr lang="en-US" kern="0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019804" y="3657257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Bear with me, explanation in</a:t>
            </a:r>
          </a:p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12115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</a:rPr>
              <a:t>🔨 </a:t>
            </a:r>
            <a:endParaRPr 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1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Patterns: </a:t>
            </a:r>
            <a:r>
              <a:rPr lang="en-US" dirty="0" smtClean="0">
                <a:solidFill>
                  <a:schemeClr val="accent1"/>
                </a:solidFill>
              </a:rPr>
              <a:t>Object Manipulation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Problem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461242" y="4012950"/>
            <a:ext cx="2221517" cy="1080000"/>
            <a:chOff x="4011642" y="4758776"/>
            <a:chExt cx="2221517" cy="1080000"/>
          </a:xfrm>
        </p:grpSpPr>
        <p:sp>
          <p:nvSpPr>
            <p:cNvPr id="16" name="Kreis 15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18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Alternative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>
                <a:solidFill>
                  <a:schemeClr val="accent1"/>
                </a:solidFill>
              </a:rPr>
              <a:t>Manipulation By Builder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Manipulation Specifics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 – Intro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494501" y="6076122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Patterns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Example Before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337381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376788" y="2296155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318000" y="4311583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Method; Problem Statement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Pfeil nach unten 3"/>
          <p:cNvSpPr/>
          <p:nvPr/>
        </p:nvSpPr>
        <p:spPr bwMode="auto">
          <a:xfrm>
            <a:off x="7267577" y="1933576"/>
            <a:ext cx="1133475" cy="1066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b="1" kern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???</a:t>
            </a:r>
            <a:endParaRPr lang="en-US" b="1" kern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Usage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35965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</a:rPr>
              <a:t>🔨 </a:t>
            </a:r>
            <a:endParaRPr 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 Explained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8" y="220672"/>
            <a:ext cx="8563702" cy="6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https://github.com/Boereck/eclipsecon_france_2016-xtend_patterns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Max </a:t>
            </a:r>
            <a:r>
              <a:rPr lang="de-DE" dirty="0"/>
              <a:t>Power:</a:t>
            </a:r>
            <a:br>
              <a:rPr lang="de-DE" dirty="0"/>
            </a:br>
            <a:r>
              <a:rPr lang="de-DE" dirty="0">
                <a:hlinkClick r:id="rId2"/>
              </a:rPr>
              <a:t>http://25.media.tumblr.com/tumblr_lxxowbwXTs1qhkm9yo1_400.gif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Joda</a:t>
            </a:r>
            <a:r>
              <a:rPr lang="de-DE" dirty="0"/>
              <a:t> </a:t>
            </a:r>
            <a:r>
              <a:rPr lang="de-DE" dirty="0" err="1"/>
              <a:t>Pug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https://unsplash.com/photos/2Ts5HnA67k8</a:t>
            </a:r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7" y="363933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 – The Tools Provided By </a:t>
            </a:r>
            <a:r>
              <a:rPr lang="en-US" dirty="0" err="1" smtClean="0">
                <a:solidFill>
                  <a:schemeClr val="accent1"/>
                </a:solidFill>
              </a:rPr>
              <a:t>Xtend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647825"/>
            <a:ext cx="8235265" cy="424815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9" y="1875935"/>
            <a:ext cx="8232775" cy="3639942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4896" cy="605317"/>
          </a:xfrm>
        </p:spPr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3280721" y="2392116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Assignment to setter on default argument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3897526" y="1969934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default argument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2062438" y="5132844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Implicit return of last expression result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303110" y="3653136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Extension method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1739063" y="1536016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Method with lambda argument</a:t>
            </a: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4823942" y="2847967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SQC_PPT-Vorlage_16-9_2016-v02</Template>
  <TotalTime>0</TotalTime>
  <Words>2258</Words>
  <Application>Microsoft Office PowerPoint</Application>
  <PresentationFormat>Bildschirmpräsentation (4:3)</PresentationFormat>
  <Paragraphs>545</Paragraphs>
  <Slides>41</Slides>
  <Notes>27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Consolas</vt:lpstr>
      <vt:lpstr>Symbol</vt:lpstr>
      <vt:lpstr>Times New Roman</vt:lpstr>
      <vt:lpstr>Fraunhofer FOKUS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PowerPoint-Präsentation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533</cp:revision>
  <dcterms:created xsi:type="dcterms:W3CDTF">2016-01-03T10:26:22Z</dcterms:created>
  <dcterms:modified xsi:type="dcterms:W3CDTF">2017-04-05T09:13:05Z</dcterms:modified>
</cp:coreProperties>
</file>