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3" r:id="rId1"/>
  </p:sldMasterIdLst>
  <p:notesMasterIdLst>
    <p:notesMasterId r:id="rId41"/>
  </p:notesMasterIdLst>
  <p:sldIdLst>
    <p:sldId id="257" r:id="rId2"/>
    <p:sldId id="326" r:id="rId3"/>
    <p:sldId id="260" r:id="rId4"/>
    <p:sldId id="270" r:id="rId5"/>
    <p:sldId id="269" r:id="rId6"/>
    <p:sldId id="297" r:id="rId7"/>
    <p:sldId id="276" r:id="rId8"/>
    <p:sldId id="261" r:id="rId9"/>
    <p:sldId id="338" r:id="rId10"/>
    <p:sldId id="332" r:id="rId11"/>
    <p:sldId id="337" r:id="rId12"/>
    <p:sldId id="306" r:id="rId13"/>
    <p:sldId id="321" r:id="rId14"/>
    <p:sldId id="305" r:id="rId15"/>
    <p:sldId id="272" r:id="rId16"/>
    <p:sldId id="309" r:id="rId17"/>
    <p:sldId id="277" r:id="rId18"/>
    <p:sldId id="336" r:id="rId19"/>
    <p:sldId id="328" r:id="rId20"/>
    <p:sldId id="280" r:id="rId21"/>
    <p:sldId id="279" r:id="rId22"/>
    <p:sldId id="325" r:id="rId23"/>
    <p:sldId id="283" r:id="rId24"/>
    <p:sldId id="300" r:id="rId25"/>
    <p:sldId id="311" r:id="rId26"/>
    <p:sldId id="312" r:id="rId27"/>
    <p:sldId id="302" r:id="rId28"/>
    <p:sldId id="286" r:id="rId29"/>
    <p:sldId id="290" r:id="rId30"/>
    <p:sldId id="291" r:id="rId31"/>
    <p:sldId id="335" r:id="rId32"/>
    <p:sldId id="333" r:id="rId33"/>
    <p:sldId id="334" r:id="rId34"/>
    <p:sldId id="322" r:id="rId35"/>
    <p:sldId id="314" r:id="rId36"/>
    <p:sldId id="327" r:id="rId37"/>
    <p:sldId id="301" r:id="rId38"/>
    <p:sldId id="304" r:id="rId39"/>
    <p:sldId id="267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bu" initials="m" lastIdx="1" clrIdx="0">
    <p:extLst>
      <p:ext uri="{19B8F6BF-5375-455C-9EA6-DF929625EA0E}">
        <p15:presenceInfo xmlns:p15="http://schemas.microsoft.com/office/powerpoint/2012/main" userId="mb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BCBC"/>
    <a:srgbClr val="F99F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85846" autoAdjust="0"/>
  </p:normalViewPr>
  <p:slideViewPr>
    <p:cSldViewPr snapToGrid="0" snapToObjects="1" showGuides="1">
      <p:cViewPr varScale="1">
        <p:scale>
          <a:sx n="114" d="100"/>
          <a:sy n="114" d="100"/>
        </p:scale>
        <p:origin x="84" y="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2B4FE6-1CE3-304D-A5AE-188A738F9CD6}" type="datetimeFigureOut">
              <a:rPr lang="de-DE" smtClean="0"/>
              <a:t>18.04.2016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296C2-530A-6D45-BF6A-B25DBE574084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58951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96C2-530A-6D45-BF6A-B25DBE574084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526682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96C2-530A-6D45-BF6A-B25DBE574084}" type="slidenum">
              <a:rPr lang="de-DE" smtClean="0"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95916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Checks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fields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null</a:t>
            </a:r>
          </a:p>
          <a:p>
            <a:r>
              <a:rPr lang="de-DE" baseline="0" dirty="0" smtClean="0"/>
              <a:t>Just </a:t>
            </a:r>
            <a:r>
              <a:rPr lang="de-DE" baseline="0" dirty="0" err="1" smtClean="0"/>
              <a:t>hiding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boilerplate</a:t>
            </a:r>
            <a:endParaRPr lang="de-DE" baseline="0" dirty="0" smtClean="0"/>
          </a:p>
          <a:p>
            <a:endParaRPr lang="de-DE" baseline="0" dirty="0" smtClean="0"/>
          </a:p>
          <a:p>
            <a:r>
              <a:rPr lang="de-DE" baseline="0" dirty="0" err="1" smtClean="0"/>
              <a:t>Direct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apporoach</a:t>
            </a:r>
            <a:r>
              <a:rPr lang="de-DE" baseline="0" dirty="0" smtClean="0"/>
              <a:t> </a:t>
            </a:r>
            <a:r>
              <a:rPr lang="en-US" dirty="0" smtClean="0"/>
              <a:t>can be optimized to never allocate:</a:t>
            </a:r>
          </a:p>
          <a:p>
            <a:pPr marL="171450" lvl="0" indent="-171450">
              <a:lnSpc>
                <a:spcPct val="150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de-DE" dirty="0" err="1" smtClean="0"/>
              <a:t>Initially</a:t>
            </a:r>
            <a:r>
              <a:rPr lang="de-DE" dirty="0" smtClean="0"/>
              <a:t> </a:t>
            </a:r>
            <a:r>
              <a:rPr lang="de-DE" dirty="0" err="1" smtClean="0"/>
              <a:t>returning</a:t>
            </a:r>
            <a:r>
              <a:rPr lang="de-DE" dirty="0" smtClean="0"/>
              <a:t> </a:t>
            </a:r>
            <a:r>
              <a:rPr lang="de-DE" dirty="0" err="1" smtClean="0"/>
              <a:t>immutable</a:t>
            </a:r>
            <a:r>
              <a:rPr lang="de-DE" dirty="0" smtClean="0"/>
              <a:t> </a:t>
            </a:r>
            <a:r>
              <a:rPr lang="de-DE" dirty="0" err="1" smtClean="0"/>
              <a:t>object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state</a:t>
            </a:r>
            <a:r>
              <a:rPr lang="de-DE" baseline="0" dirty="0" smtClean="0"/>
              <a:t> „not </a:t>
            </a:r>
            <a:r>
              <a:rPr lang="de-DE" baseline="0" dirty="0" err="1" smtClean="0"/>
              <a:t>found</a:t>
            </a:r>
            <a:r>
              <a:rPr lang="de-DE" baseline="0" dirty="0" smtClean="0"/>
              <a:t>“</a:t>
            </a:r>
            <a:endParaRPr lang="en-US" dirty="0" smtClean="0"/>
          </a:p>
          <a:p>
            <a:pPr marL="171450" lvl="0" indent="-171450">
              <a:lnSpc>
                <a:spcPct val="150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Always returning same </a:t>
            </a:r>
            <a:r>
              <a:rPr lang="en-US" dirty="0" err="1" smtClean="0"/>
              <a:t>obj</a:t>
            </a:r>
            <a:r>
              <a:rPr lang="en-US" dirty="0" smtClean="0"/>
              <a:t> when match not found yet </a:t>
            </a:r>
          </a:p>
          <a:p>
            <a:pPr marL="171450" lvl="0" indent="-171450">
              <a:lnSpc>
                <a:spcPct val="150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Returning a simple </a:t>
            </a:r>
            <a:r>
              <a:rPr lang="en-US" dirty="0" err="1" smtClean="0"/>
              <a:t>NoOp</a:t>
            </a:r>
            <a:r>
              <a:rPr lang="en-US" dirty="0" smtClean="0"/>
              <a:t> singleton after match found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96C2-530A-6D45-BF6A-B25DBE574084}" type="slidenum">
              <a:rPr lang="de-DE" smtClean="0"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680147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IMG </a:t>
            </a:r>
            <a:r>
              <a:rPr lang="de-DE" dirty="0" err="1" smtClean="0"/>
              <a:t>src</a:t>
            </a:r>
            <a:r>
              <a:rPr lang="de-DE" dirty="0" smtClean="0"/>
              <a:t>: https://unsplash.com/photos/2Ts5HnA67k8</a:t>
            </a:r>
          </a:p>
          <a:p>
            <a:r>
              <a:rPr lang="en-US" dirty="0" smtClean="0"/>
              <a:t>http://creativecommons.org/publicdomain/zero/1.0/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96C2-530A-6D45-BF6A-B25DBE574084}" type="slidenum">
              <a:rPr lang="de-DE" smtClean="0"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493557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Exhaustiveness</a:t>
            </a:r>
            <a:r>
              <a:rPr lang="de-DE" dirty="0" smtClean="0"/>
              <a:t> </a:t>
            </a:r>
            <a:r>
              <a:rPr lang="de-DE" dirty="0" err="1" smtClean="0"/>
              <a:t>could</a:t>
            </a:r>
            <a:r>
              <a:rPr lang="de-DE" dirty="0" smtClean="0"/>
              <a:t> also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checked</a:t>
            </a:r>
            <a:r>
              <a:rPr lang="de-DE" dirty="0" smtClean="0"/>
              <a:t> at </a:t>
            </a:r>
            <a:r>
              <a:rPr lang="de-DE" dirty="0" err="1" smtClean="0"/>
              <a:t>runtime</a:t>
            </a:r>
            <a:r>
              <a:rPr lang="de-DE" dirty="0" smtClean="0"/>
              <a:t>, </a:t>
            </a: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no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default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enforced</a:t>
            </a:r>
            <a:endParaRPr lang="de-DE" baseline="0" dirty="0" smtClean="0"/>
          </a:p>
          <a:p>
            <a:endParaRPr lang="de-DE" dirty="0" smtClean="0"/>
          </a:p>
          <a:p>
            <a:r>
              <a:rPr lang="de-DE" dirty="0" smtClean="0"/>
              <a:t>Short </a:t>
            </a:r>
            <a:r>
              <a:rPr lang="de-DE" dirty="0" err="1" smtClean="0"/>
              <a:t>notation</a:t>
            </a:r>
            <a:r>
              <a:rPr lang="de-DE" dirty="0" smtClean="0"/>
              <a:t> </a:t>
            </a:r>
            <a:r>
              <a:rPr lang="de-DE" dirty="0" err="1" smtClean="0"/>
              <a:t>could</a:t>
            </a:r>
            <a:r>
              <a:rPr lang="de-DE" dirty="0" smtClean="0"/>
              <a:t> </a:t>
            </a:r>
            <a:r>
              <a:rPr lang="de-DE" dirty="0" err="1" smtClean="0"/>
              <a:t>even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implemented</a:t>
            </a:r>
            <a:r>
              <a:rPr lang="de-DE" dirty="0" smtClean="0"/>
              <a:t> via </a:t>
            </a:r>
            <a:r>
              <a:rPr lang="de-DE" dirty="0" err="1" smtClean="0"/>
              <a:t>extension</a:t>
            </a:r>
            <a:r>
              <a:rPr lang="de-DE" dirty="0" smtClean="0"/>
              <a:t> </a:t>
            </a:r>
            <a:r>
              <a:rPr lang="de-DE" dirty="0" err="1" smtClean="0"/>
              <a:t>methods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err="1" smtClean="0"/>
              <a:t>Direct</a:t>
            </a:r>
            <a:r>
              <a:rPr lang="de-DE" dirty="0" smtClean="0"/>
              <a:t> </a:t>
            </a:r>
            <a:r>
              <a:rPr lang="de-DE" dirty="0" err="1" smtClean="0"/>
              <a:t>version</a:t>
            </a:r>
            <a:r>
              <a:rPr lang="de-DE" dirty="0" smtClean="0"/>
              <a:t>: </a:t>
            </a:r>
            <a:r>
              <a:rPr lang="de-DE" dirty="0" err="1" smtClean="0"/>
              <a:t>exhaustion</a:t>
            </a:r>
            <a:r>
              <a:rPr lang="de-DE" dirty="0" smtClean="0"/>
              <a:t> </a:t>
            </a:r>
            <a:r>
              <a:rPr lang="de-DE" dirty="0" err="1" smtClean="0"/>
              <a:t>works</a:t>
            </a:r>
            <a:r>
              <a:rPr lang="de-DE" dirty="0" smtClean="0"/>
              <a:t> </a:t>
            </a:r>
            <a:r>
              <a:rPr lang="de-DE" dirty="0" err="1" smtClean="0"/>
              <a:t>best</a:t>
            </a:r>
            <a:r>
              <a:rPr lang="de-DE" dirty="0" smtClean="0"/>
              <a:t> </a:t>
            </a:r>
            <a:r>
              <a:rPr lang="de-DE" dirty="0" err="1" smtClean="0"/>
              <a:t>whe</a:t>
            </a:r>
            <a:r>
              <a:rPr lang="de-DE" baseline="0" dirty="0" err="1" smtClean="0"/>
              <a:t>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cases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return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value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96C2-530A-6D45-BF6A-B25DBE574084}" type="slidenum">
              <a:rPr lang="de-DE" smtClean="0"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66483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Working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them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come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memory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/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runtime</a:t>
            </a:r>
            <a:r>
              <a:rPr lang="de-DE" dirty="0" smtClean="0"/>
              <a:t> </a:t>
            </a:r>
            <a:r>
              <a:rPr lang="de-DE" dirty="0" err="1" smtClean="0"/>
              <a:t>overhead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err="1" smtClean="0"/>
              <a:t>Use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where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appropriate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96C2-530A-6D45-BF6A-B25DBE574084}" type="slidenum">
              <a:rPr lang="de-DE" smtClean="0"/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55859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96C2-530A-6D45-BF6A-B25DBE574084}" type="slidenum">
              <a:rPr lang="de-DE" smtClean="0"/>
              <a:t>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999243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Not a </a:t>
            </a:r>
            <a:r>
              <a:rPr lang="de-DE" baseline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person</a:t>
            </a:r>
            <a:r>
              <a:rPr lang="de-DE" baseline="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baseline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who</a:t>
            </a:r>
            <a:r>
              <a:rPr lang="de-DE" baseline="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baseline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won‘t</a:t>
            </a:r>
            <a:r>
              <a:rPr lang="de-DE" baseline="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baseline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stop</a:t>
            </a:r>
            <a:r>
              <a:rPr lang="de-DE" baseline="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baseline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talking</a:t>
            </a:r>
            <a:endParaRPr lang="de-DE" baseline="0" dirty="0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Looks like </a:t>
            </a:r>
            <a:r>
              <a:rPr lang="de-DE" baseline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constuctor</a:t>
            </a:r>
            <a:r>
              <a:rPr lang="de-DE" baseline="0" dirty="0" smtClean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de-DE" baseline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call</a:t>
            </a:r>
            <a:r>
              <a:rPr lang="de-DE" baseline="0" dirty="0" smtClean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de-DE" baseline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with</a:t>
            </a:r>
            <a:r>
              <a:rPr lang="de-DE" baseline="0" dirty="0" smtClean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de-DE" baseline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named</a:t>
            </a:r>
            <a:r>
              <a:rPr lang="de-DE" baseline="0" dirty="0" smtClean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de-DE" baseline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params</a:t>
            </a:r>
            <a:endParaRPr lang="de-DE" dirty="0" smtClean="0"/>
          </a:p>
          <a:p>
            <a:r>
              <a:rPr lang="de-DE" dirty="0" err="1" smtClean="0"/>
              <a:t>Syntactic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sugar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builder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use</a:t>
            </a:r>
            <a:endParaRPr lang="de-DE" baseline="0" dirty="0" smtClean="0"/>
          </a:p>
          <a:p>
            <a:r>
              <a:rPr lang="de-DE" baseline="0" dirty="0" err="1" smtClean="0"/>
              <a:t>Drawbacks</a:t>
            </a:r>
            <a:r>
              <a:rPr lang="de-DE" baseline="0" dirty="0" smtClean="0"/>
              <a:t>: </a:t>
            </a:r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Assignment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only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setter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does</a:t>
            </a:r>
            <a:r>
              <a:rPr lang="de-DE" baseline="0" dirty="0" smtClean="0"/>
              <a:t> not </a:t>
            </a:r>
            <a:r>
              <a:rPr lang="de-DE" baseline="0" dirty="0" err="1" smtClean="0"/>
              <a:t>returns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void</a:t>
            </a:r>
            <a:r>
              <a:rPr lang="de-DE" baseline="0" dirty="0" smtClean="0"/>
              <a:t>. </a:t>
            </a:r>
            <a:r>
              <a:rPr lang="de-DE" baseline="0" dirty="0" err="1" smtClean="0"/>
              <a:t>Incompatible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fluent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builder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pattern</a:t>
            </a:r>
            <a:r>
              <a:rPr lang="de-DE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Compiler </a:t>
            </a:r>
            <a:r>
              <a:rPr lang="de-DE" baseline="0" dirty="0" err="1" smtClean="0"/>
              <a:t>cannot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ensure</a:t>
            </a:r>
            <a:r>
              <a:rPr lang="de-DE" baseline="0" dirty="0" smtClean="0"/>
              <a:t> all </a:t>
            </a:r>
            <a:r>
              <a:rPr lang="de-DE" baseline="0" dirty="0" err="1" smtClean="0"/>
              <a:t>mandatory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fields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set</a:t>
            </a:r>
            <a:endParaRPr lang="de-DE" baseline="0" dirty="0" smtClean="0"/>
          </a:p>
          <a:p>
            <a:pPr marL="0" indent="0">
              <a:buFontTx/>
              <a:buNone/>
            </a:pPr>
            <a:endParaRPr lang="de-DE" baseline="0" dirty="0" smtClean="0"/>
          </a:p>
          <a:p>
            <a:pPr marL="0" indent="0">
              <a:buFontTx/>
              <a:buNone/>
            </a:pPr>
            <a:r>
              <a:rPr lang="de-DE" baseline="0" dirty="0" err="1" smtClean="0"/>
              <a:t>What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problem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cyclic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references</a:t>
            </a:r>
            <a:r>
              <a:rPr lang="de-DE" baseline="0" dirty="0" smtClean="0"/>
              <a:t>?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96C2-530A-6D45-BF6A-B25DBE574084}" type="slidenum">
              <a:rPr lang="de-DE" smtClean="0"/>
              <a:t>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585713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96C2-530A-6D45-BF6A-B25DBE574084}" type="slidenum">
              <a:rPr lang="de-DE" smtClean="0"/>
              <a:t>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4143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Alternative „</a:t>
            </a:r>
            <a:r>
              <a:rPr lang="de-DE" dirty="0" err="1" smtClean="0"/>
              <a:t>with</a:t>
            </a:r>
            <a:r>
              <a:rPr lang="de-DE" dirty="0" smtClean="0"/>
              <a:t>“ </a:t>
            </a:r>
            <a:r>
              <a:rPr lang="de-DE" dirty="0" err="1" smtClean="0"/>
              <a:t>method</a:t>
            </a:r>
            <a:r>
              <a:rPr lang="de-DE" dirty="0" smtClean="0"/>
              <a:t>, </a:t>
            </a:r>
            <a:r>
              <a:rPr lang="de-DE" dirty="0" err="1" smtClean="0"/>
              <a:t>simply</a:t>
            </a:r>
            <a:r>
              <a:rPr lang="de-DE" dirty="0" smtClean="0"/>
              <a:t> pass in </a:t>
            </a:r>
            <a:r>
              <a:rPr lang="de-DE" dirty="0" err="1" smtClean="0"/>
              <a:t>value</a:t>
            </a:r>
            <a:r>
              <a:rPr lang="de-DE" dirty="0" smtClean="0"/>
              <a:t>: </a:t>
            </a:r>
            <a:r>
              <a:rPr lang="de-DE" dirty="0" err="1" smtClean="0"/>
              <a:t>Have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look</a:t>
            </a:r>
            <a:r>
              <a:rPr lang="de-DE" baseline="0" dirty="0" smtClean="0"/>
              <a:t> at </a:t>
            </a:r>
            <a:r>
              <a:rPr lang="de-DE" dirty="0" smtClean="0"/>
              <a:t>Java 8 </a:t>
            </a:r>
            <a:r>
              <a:rPr lang="de-DE" dirty="0" err="1" smtClean="0"/>
              <a:t>DateTime</a:t>
            </a:r>
            <a:r>
              <a:rPr lang="de-DE" dirty="0" smtClean="0"/>
              <a:t> </a:t>
            </a:r>
            <a:r>
              <a:rPr lang="de-DE" dirty="0" err="1" smtClean="0"/>
              <a:t>classes</a:t>
            </a:r>
            <a:r>
              <a:rPr lang="de-DE" dirty="0" smtClean="0"/>
              <a:t>. 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 smtClean="0"/>
              <a:t>Why</a:t>
            </a:r>
            <a:r>
              <a:rPr lang="de-DE" dirty="0" smtClean="0"/>
              <a:t> </a:t>
            </a:r>
            <a:r>
              <a:rPr lang="de-DE" dirty="0" err="1" smtClean="0"/>
              <a:t>lambda</a:t>
            </a:r>
            <a:r>
              <a:rPr lang="de-DE" dirty="0" smtClean="0"/>
              <a:t>? Next </a:t>
            </a:r>
            <a:r>
              <a:rPr lang="de-DE" dirty="0" err="1" smtClean="0"/>
              <a:t>slide</a:t>
            </a:r>
            <a:r>
              <a:rPr lang="de-DE" dirty="0" smtClean="0"/>
              <a:t>!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Property access is variation of “over” </a:t>
            </a:r>
            <a:r>
              <a:rPr lang="en-US" dirty="0" err="1" smtClean="0"/>
              <a:t>combinator</a:t>
            </a:r>
            <a:r>
              <a:rPr lang="en-US" dirty="0" smtClean="0"/>
              <a:t> of “</a:t>
            </a:r>
            <a:r>
              <a:rPr lang="en-US" dirty="0" err="1" smtClean="0"/>
              <a:t>lense</a:t>
            </a:r>
            <a:r>
              <a:rPr lang="en-US" dirty="0" smtClean="0"/>
              <a:t>” pattern in Haskell.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96C2-530A-6D45-BF6A-B25DBE574084}" type="slidenum">
              <a:rPr lang="de-DE" smtClean="0"/>
              <a:t>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621126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See </a:t>
            </a:r>
            <a:r>
              <a:rPr lang="de-DE" dirty="0" err="1" smtClean="0"/>
              <a:t>creating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new</a:t>
            </a:r>
            <a:r>
              <a:rPr lang="de-DE" baseline="0" dirty="0" smtClean="0"/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ImmutablePerson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how cyclic</a:t>
            </a:r>
            <a:r>
              <a:rPr lang="en-US" baseline="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reference?</a:t>
            </a:r>
          </a:p>
          <a:p>
            <a:r>
              <a:rPr lang="de-DE" baseline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We</a:t>
            </a:r>
            <a:r>
              <a:rPr lang="de-DE" baseline="0" dirty="0" smtClean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de-DE" baseline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need</a:t>
            </a:r>
            <a:r>
              <a:rPr lang="de-DE" baseline="0" dirty="0" smtClean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de-DE" baseline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info</a:t>
            </a:r>
            <a:r>
              <a:rPr lang="de-DE" baseline="0" dirty="0" smtClean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de-DE" baseline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how</a:t>
            </a:r>
            <a:r>
              <a:rPr lang="de-DE" baseline="0" dirty="0" smtClean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de-DE" baseline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to</a:t>
            </a:r>
            <a:r>
              <a:rPr lang="de-DE" baseline="0" dirty="0" smtClean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update </a:t>
            </a:r>
            <a:r>
              <a:rPr lang="de-DE" baseline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field</a:t>
            </a:r>
            <a:r>
              <a:rPr lang="de-DE" baseline="0" dirty="0" smtClean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de-DE" baseline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holding</a:t>
            </a:r>
            <a:r>
              <a:rPr lang="de-DE" baseline="0" dirty="0" smtClean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de-DE" baseline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cyclic</a:t>
            </a:r>
            <a:r>
              <a:rPr lang="de-DE" baseline="0" dirty="0" smtClean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de-DE" baseline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ref</a:t>
            </a:r>
            <a:endParaRPr lang="de-DE" baseline="0" dirty="0" smtClean="0">
              <a:solidFill>
                <a:srgbClr val="000000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endParaRPr lang="en-US" baseline="0" dirty="0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baseline="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Apart </a:t>
            </a:r>
            <a:r>
              <a:rPr lang="de-DE" baseline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de-DE" baseline="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baseline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cycles</a:t>
            </a:r>
            <a:r>
              <a:rPr lang="de-DE" baseline="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de-DE" baseline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shallow</a:t>
            </a:r>
            <a:r>
              <a:rPr lang="de-DE" baseline="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baseline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copies</a:t>
            </a:r>
            <a:r>
              <a:rPr lang="de-DE" baseline="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baseline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can</a:t>
            </a:r>
            <a:r>
              <a:rPr lang="de-DE" baseline="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baseline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be</a:t>
            </a:r>
            <a:r>
              <a:rPr lang="de-DE" baseline="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baseline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used</a:t>
            </a:r>
            <a:r>
              <a:rPr lang="de-DE" baseline="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baseline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de-DE" baseline="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all </a:t>
            </a:r>
            <a:r>
              <a:rPr lang="de-DE" baseline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objects</a:t>
            </a:r>
            <a:r>
              <a:rPr lang="de-DE" baseline="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baseline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are</a:t>
            </a:r>
            <a:r>
              <a:rPr lang="de-DE" baseline="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baseline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immutable</a:t>
            </a:r>
            <a:r>
              <a:rPr lang="de-DE" baseline="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96C2-530A-6D45-BF6A-B25DBE574084}" type="slidenum">
              <a:rPr lang="de-DE" smtClean="0"/>
              <a:t>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268432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If</a:t>
            </a:r>
            <a:r>
              <a:rPr lang="de-DE" dirty="0" smtClean="0"/>
              <a:t> not </a:t>
            </a:r>
            <a:r>
              <a:rPr lang="de-DE" dirty="0" err="1" smtClean="0"/>
              <a:t>xperienced</a:t>
            </a:r>
            <a:r>
              <a:rPr lang="de-DE" dirty="0" smtClean="0"/>
              <a:t>: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hopefully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learn</a:t>
            </a:r>
            <a:r>
              <a:rPr lang="de-DE" baseline="0" dirty="0" smtClean="0"/>
              <a:t> on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go</a:t>
            </a:r>
            <a:endParaRPr lang="de-DE" dirty="0" smtClean="0"/>
          </a:p>
          <a:p>
            <a:r>
              <a:rPr lang="de-DE" dirty="0" err="1" smtClean="0"/>
              <a:t>Example</a:t>
            </a:r>
            <a:r>
              <a:rPr lang="de-DE" dirty="0" smtClean="0"/>
              <a:t> </a:t>
            </a:r>
            <a:r>
              <a:rPr lang="de-DE" dirty="0" err="1" smtClean="0"/>
              <a:t>ideas</a:t>
            </a:r>
            <a:r>
              <a:rPr lang="de-DE" dirty="0" smtClean="0"/>
              <a:t> </a:t>
            </a:r>
            <a:r>
              <a:rPr lang="de-DE" dirty="0" err="1" smtClean="0"/>
              <a:t>inspired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pop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culture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96C2-530A-6D45-BF6A-B25DBE574084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668834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Not </a:t>
            </a:r>
            <a:r>
              <a:rPr lang="de-DE" dirty="0" err="1" smtClean="0"/>
              <a:t>even</a:t>
            </a:r>
            <a:r>
              <a:rPr lang="de-DE" dirty="0" smtClean="0"/>
              <a:t> </a:t>
            </a:r>
            <a:r>
              <a:rPr lang="de-DE" dirty="0" err="1" smtClean="0"/>
              <a:t>un-directed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cycles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easy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96C2-530A-6D45-BF6A-B25DBE574084}" type="slidenum">
              <a:rPr lang="de-DE" smtClean="0"/>
              <a:t>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562730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96C2-530A-6D45-BF6A-B25DBE574084}" type="slidenum">
              <a:rPr lang="de-DE" smtClean="0"/>
              <a:t>26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70269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 err="1" smtClean="0"/>
              <a:t>Only</a:t>
            </a:r>
            <a:r>
              <a:rPr lang="de-DE" baseline="0" dirty="0" smtClean="0"/>
              <a:t> flat </a:t>
            </a:r>
            <a:r>
              <a:rPr lang="de-DE" baseline="0" dirty="0" err="1" smtClean="0"/>
              <a:t>copy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if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only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immutable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types</a:t>
            </a:r>
            <a:r>
              <a:rPr lang="de-DE" baseline="0" dirty="0" smtClean="0"/>
              <a:t> (</a:t>
            </a:r>
            <a:r>
              <a:rPr lang="de-DE" baseline="0" dirty="0" err="1" smtClean="0"/>
              <a:t>again</a:t>
            </a:r>
            <a:r>
              <a:rPr lang="de-DE" baseline="0" dirty="0" smtClean="0"/>
              <a:t>: </a:t>
            </a:r>
            <a:r>
              <a:rPr lang="de-DE" baseline="0" dirty="0" err="1" smtClean="0"/>
              <a:t>cyclic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references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problem</a:t>
            </a:r>
            <a:r>
              <a:rPr lang="de-DE" baseline="0" dirty="0" smtClean="0"/>
              <a:t>)</a:t>
            </a:r>
          </a:p>
          <a:p>
            <a:endParaRPr lang="de-DE" baseline="0" dirty="0" smtClean="0"/>
          </a:p>
          <a:p>
            <a:r>
              <a:rPr lang="de-DE" baseline="0" dirty="0" err="1" smtClean="0"/>
              <a:t>Imparative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code</a:t>
            </a:r>
            <a:r>
              <a:rPr lang="de-DE" baseline="0" dirty="0" smtClean="0"/>
              <a:t> style </a:t>
            </a:r>
            <a:r>
              <a:rPr lang="de-DE" baseline="0" dirty="0" err="1" smtClean="0"/>
              <a:t>possible</a:t>
            </a:r>
            <a:r>
              <a:rPr lang="de-DE" baseline="0" dirty="0" smtClean="0"/>
              <a:t> in block</a:t>
            </a:r>
          </a:p>
          <a:p>
            <a:endParaRPr lang="de-DE" baseline="0" dirty="0" smtClean="0"/>
          </a:p>
          <a:p>
            <a:r>
              <a:rPr lang="de-DE" baseline="0" dirty="0" smtClean="0"/>
              <a:t>IMG </a:t>
            </a:r>
            <a:r>
              <a:rPr lang="de-DE" baseline="0" dirty="0" err="1" smtClean="0"/>
              <a:t>src</a:t>
            </a:r>
            <a:r>
              <a:rPr lang="de-DE" baseline="0" dirty="0" smtClean="0"/>
              <a:t>: http://25.media.tumblr.com/tumblr_lxxowbwXTs1qhkm9yo1_400.gif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96C2-530A-6D45-BF6A-B25DBE574084}" type="slidenum">
              <a:rPr lang="de-DE" smtClean="0"/>
              <a:t>27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071698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Think </a:t>
            </a:r>
            <a:r>
              <a:rPr lang="de-DE" dirty="0" err="1" smtClean="0"/>
              <a:t>about</a:t>
            </a:r>
            <a:r>
              <a:rPr lang="de-DE" dirty="0" smtClean="0"/>
              <a:t> a </a:t>
            </a:r>
            <a:r>
              <a:rPr lang="de-DE" dirty="0" err="1" smtClean="0"/>
              <a:t>containment</a:t>
            </a:r>
            <a:r>
              <a:rPr lang="de-DE" dirty="0" smtClean="0"/>
              <a:t> </a:t>
            </a:r>
            <a:r>
              <a:rPr lang="de-DE" dirty="0" err="1" smtClean="0"/>
              <a:t>hierarchy</a:t>
            </a:r>
            <a:endParaRPr lang="de-DE" dirty="0" smtClean="0"/>
          </a:p>
          <a:p>
            <a:r>
              <a:rPr lang="de-DE" dirty="0" smtClean="0"/>
              <a:t>Root </a:t>
            </a:r>
            <a:r>
              <a:rPr lang="de-DE" dirty="0" err="1" smtClean="0"/>
              <a:t>object</a:t>
            </a:r>
            <a:r>
              <a:rPr lang="de-DE" dirty="0" smtClean="0"/>
              <a:t>:</a:t>
            </a:r>
            <a:r>
              <a:rPr lang="de-DE" baseline="0" dirty="0" smtClean="0"/>
              <a:t> </a:t>
            </a:r>
            <a:r>
              <a:rPr lang="de-DE" dirty="0" err="1" smtClean="0"/>
              <a:t>appearently</a:t>
            </a:r>
            <a:r>
              <a:rPr lang="de-DE" dirty="0" smtClean="0"/>
              <a:t> Domain </a:t>
            </a:r>
            <a:r>
              <a:rPr lang="de-DE" dirty="0" err="1" smtClean="0"/>
              <a:t>Driven</a:t>
            </a:r>
            <a:r>
              <a:rPr lang="de-DE" baseline="0" dirty="0" smtClean="0"/>
              <a:t> Design </a:t>
            </a:r>
            <a:r>
              <a:rPr lang="de-DE" baseline="0" dirty="0" err="1" smtClean="0"/>
              <a:t>practice</a:t>
            </a:r>
            <a:r>
              <a:rPr lang="de-DE" baseline="0" dirty="0" smtClean="0"/>
              <a:t> </a:t>
            </a:r>
          </a:p>
          <a:p>
            <a:r>
              <a:rPr lang="de-DE" baseline="0" dirty="0" err="1" smtClean="0"/>
              <a:t>Nesting</a:t>
            </a:r>
            <a:r>
              <a:rPr lang="de-DE" baseline="0" dirty="0" smtClean="0"/>
              <a:t> alternative: </a:t>
            </a:r>
            <a:r>
              <a:rPr lang="de-DE" baseline="0" dirty="0" err="1" smtClean="0"/>
              <a:t>monatic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data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types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96C2-530A-6D45-BF6A-B25DBE574084}" type="slidenum">
              <a:rPr lang="de-DE" smtClean="0"/>
              <a:t>28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594883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Builder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answer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96C2-530A-6D45-BF6A-B25DBE574084}" type="slidenum">
              <a:rPr lang="de-DE" smtClean="0"/>
              <a:t>30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267295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96C2-530A-6D45-BF6A-B25DBE574084}" type="slidenum">
              <a:rPr lang="de-DE" smtClean="0"/>
              <a:t>32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16413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Basically</a:t>
            </a:r>
            <a:r>
              <a:rPr lang="de-DE" dirty="0" smtClean="0"/>
              <a:t> </a:t>
            </a:r>
            <a:r>
              <a:rPr lang="de-DE" dirty="0" err="1" smtClean="0"/>
              <a:t>named</a:t>
            </a:r>
            <a:r>
              <a:rPr lang="de-DE" dirty="0" smtClean="0"/>
              <a:t> </a:t>
            </a:r>
            <a:r>
              <a:rPr lang="de-DE" dirty="0" err="1" smtClean="0"/>
              <a:t>parameters</a:t>
            </a:r>
            <a:r>
              <a:rPr lang="de-DE" dirty="0" smtClean="0"/>
              <a:t> </a:t>
            </a:r>
          </a:p>
          <a:p>
            <a:r>
              <a:rPr lang="de-DE" dirty="0" smtClean="0"/>
              <a:t>Looks like </a:t>
            </a:r>
            <a:r>
              <a:rPr lang="de-DE" dirty="0" err="1" smtClean="0"/>
              <a:t>static</a:t>
            </a:r>
            <a:r>
              <a:rPr lang="de-DE" dirty="0" smtClean="0"/>
              <a:t> </a:t>
            </a:r>
            <a:r>
              <a:rPr lang="de-DE" dirty="0" err="1" smtClean="0"/>
              <a:t>method</a:t>
            </a:r>
            <a:r>
              <a:rPr lang="de-DE" dirty="0" smtClean="0"/>
              <a:t> </a:t>
            </a:r>
            <a:r>
              <a:rPr lang="de-DE" dirty="0" err="1" smtClean="0"/>
              <a:t>call</a:t>
            </a:r>
            <a:r>
              <a:rPr lang="de-DE" dirty="0" smtClean="0"/>
              <a:t>: Lambda </a:t>
            </a:r>
            <a:r>
              <a:rPr lang="de-DE" dirty="0" err="1" smtClean="0"/>
              <a:t>builder</a:t>
            </a:r>
            <a:r>
              <a:rPr lang="de-DE" dirty="0" smtClean="0"/>
              <a:t> </a:t>
            </a:r>
            <a:r>
              <a:rPr lang="de-DE" dirty="0" err="1" smtClean="0"/>
              <a:t>pattern</a:t>
            </a:r>
            <a:endParaRPr lang="de-DE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Can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default</a:t>
            </a:r>
            <a:r>
              <a:rPr lang="de-DE" dirty="0" smtClean="0"/>
              <a:t> </a:t>
            </a:r>
            <a:r>
              <a:rPr lang="de-DE" dirty="0" err="1" smtClean="0"/>
              <a:t>values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param</a:t>
            </a:r>
            <a:endParaRPr lang="de-DE" dirty="0" smtClean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96C2-530A-6D45-BF6A-B25DBE574084}" type="slidenum">
              <a:rPr lang="de-DE" smtClean="0"/>
              <a:t>33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018697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Library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xtend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some</a:t>
            </a:r>
            <a:r>
              <a:rPr lang="de-DE" baseline="0" dirty="0" smtClean="0"/>
              <a:t> Java 8 </a:t>
            </a:r>
            <a:r>
              <a:rPr lang="de-DE" baseline="0" dirty="0" err="1" smtClean="0"/>
              <a:t>types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96C2-530A-6D45-BF6A-B25DBE574084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055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Lambda: </a:t>
            </a: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argument</a:t>
            </a:r>
            <a:r>
              <a:rPr lang="de-DE" dirty="0" smtClean="0"/>
              <a:t>: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implicit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argument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it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96C2-530A-6D45-BF6A-B25DBE574084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983090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Leaving</a:t>
            </a:r>
            <a:r>
              <a:rPr lang="de-DE" dirty="0" smtClean="0"/>
              <a:t> out </a:t>
            </a:r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imparative</a:t>
            </a:r>
            <a:r>
              <a:rPr lang="de-DE" dirty="0" smtClean="0"/>
              <a:t> APIs </a:t>
            </a:r>
            <a:r>
              <a:rPr lang="de-DE" dirty="0" err="1" smtClean="0"/>
              <a:t>can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used</a:t>
            </a:r>
            <a:r>
              <a:rPr lang="de-DE" baseline="0" dirty="0" smtClean="0"/>
              <a:t> in block style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96C2-530A-6D45-BF6A-B25DBE574084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44300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 smtClean="0"/>
              <a:t>Silly</a:t>
            </a:r>
            <a:r>
              <a:rPr lang="de-DE" dirty="0" smtClean="0"/>
              <a:t> </a:t>
            </a:r>
            <a:r>
              <a:rPr lang="de-DE" dirty="0" err="1" smtClean="0"/>
              <a:t>example</a:t>
            </a:r>
            <a:r>
              <a:rPr lang="de-DE" dirty="0" smtClean="0"/>
              <a:t> (</a:t>
            </a:r>
            <a:r>
              <a:rPr lang="de-DE" dirty="0" err="1" smtClean="0"/>
              <a:t>stringly</a:t>
            </a:r>
            <a:r>
              <a:rPr lang="de-DE" dirty="0" smtClean="0"/>
              <a:t> </a:t>
            </a:r>
            <a:r>
              <a:rPr lang="de-DE" dirty="0" err="1" smtClean="0"/>
              <a:t>typed</a:t>
            </a:r>
            <a:r>
              <a:rPr lang="de-DE" dirty="0" smtClean="0"/>
              <a:t>) </a:t>
            </a:r>
            <a:r>
              <a:rPr lang="de-DE" dirty="0" err="1" smtClean="0"/>
              <a:t>designed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show</a:t>
            </a:r>
            <a:r>
              <a:rPr lang="de-DE" dirty="0" smtClean="0"/>
              <a:t> off </a:t>
            </a:r>
            <a:r>
              <a:rPr lang="de-DE" dirty="0" err="1" smtClean="0"/>
              <a:t>Xtend</a:t>
            </a:r>
            <a:r>
              <a:rPr lang="de-DE" dirty="0" smtClean="0"/>
              <a:t> </a:t>
            </a:r>
            <a:r>
              <a:rPr lang="de-DE" dirty="0" err="1" smtClean="0"/>
              <a:t>features</a:t>
            </a:r>
            <a:endParaRPr lang="de-DE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See </a:t>
            </a:r>
            <a:r>
              <a:rPr lang="de-DE" dirty="0" err="1" smtClean="0"/>
              <a:t>active</a:t>
            </a:r>
            <a:r>
              <a:rPr lang="de-DE" dirty="0" smtClean="0"/>
              <a:t> </a:t>
            </a:r>
            <a:r>
              <a:rPr lang="de-DE" dirty="0" err="1" smtClean="0"/>
              <a:t>annotation</a:t>
            </a:r>
            <a:r>
              <a:rPr lang="de-DE" dirty="0" smtClean="0"/>
              <a:t> </a:t>
            </a:r>
            <a:r>
              <a:rPr lang="de-DE" dirty="0" err="1" smtClean="0"/>
              <a:t>version</a:t>
            </a:r>
            <a:r>
              <a:rPr lang="de-DE" dirty="0" smtClean="0"/>
              <a:t> </a:t>
            </a:r>
            <a:r>
              <a:rPr lang="de-DE" dirty="0" err="1" smtClean="0"/>
              <a:t>talk</a:t>
            </a:r>
            <a:r>
              <a:rPr lang="de-DE" dirty="0" smtClean="0"/>
              <a:t> </a:t>
            </a:r>
            <a:r>
              <a:rPr lang="de-DE" dirty="0" err="1" smtClean="0"/>
              <a:t>referenced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later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96C2-530A-6D45-BF6A-B25DBE574084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520507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Exact</a:t>
            </a:r>
            <a:r>
              <a:rPr lang="de-DE" dirty="0" smtClean="0"/>
              <a:t> same API</a:t>
            </a:r>
            <a:r>
              <a:rPr lang="de-DE" baseline="0" dirty="0" smtClean="0"/>
              <a:t> !!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96C2-530A-6D45-BF6A-B25DBE574084}" type="slidenum">
              <a:rPr lang="de-DE" smtClean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18989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96C2-530A-6D45-BF6A-B25DBE574084}" type="slidenum">
              <a:rPr lang="de-DE" smtClean="0"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115785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Xtend</a:t>
            </a:r>
            <a:r>
              <a:rPr lang="de-DE" baseline="0" dirty="0" smtClean="0"/>
              <a:t>: Switch </a:t>
            </a:r>
            <a:r>
              <a:rPr lang="de-DE" baseline="0" dirty="0" err="1" smtClean="0"/>
              <a:t>only</a:t>
            </a:r>
            <a:r>
              <a:rPr lang="de-DE" baseline="0" dirty="0" smtClean="0"/>
              <a:t> on </a:t>
            </a:r>
            <a:r>
              <a:rPr lang="de-DE" baseline="0" dirty="0" err="1" smtClean="0"/>
              <a:t>types</a:t>
            </a:r>
            <a:r>
              <a:rPr lang="de-DE" baseline="0" dirty="0" smtClean="0"/>
              <a:t>; </a:t>
            </a:r>
          </a:p>
          <a:p>
            <a:r>
              <a:rPr lang="de-DE" baseline="0" dirty="0" err="1" smtClean="0"/>
              <a:t>Generic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library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solution</a:t>
            </a:r>
            <a:r>
              <a:rPr lang="de-DE" baseline="0" dirty="0" smtClean="0"/>
              <a:t> not </a:t>
            </a:r>
            <a:r>
              <a:rPr lang="de-DE" baseline="0" dirty="0" err="1" smtClean="0"/>
              <a:t>possible</a:t>
            </a:r>
            <a:endParaRPr lang="de-DE" baseline="0" dirty="0" smtClean="0"/>
          </a:p>
          <a:p>
            <a:r>
              <a:rPr lang="de-DE" baseline="0" dirty="0" err="1" smtClean="0"/>
              <a:t>Datatype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specific</a:t>
            </a:r>
            <a:r>
              <a:rPr lang="de-DE" baseline="0" dirty="0" smtClean="0"/>
              <a:t> APIs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96C2-530A-6D45-BF6A-B25DBE574084}" type="slidenum">
              <a:rPr lang="de-DE" smtClean="0"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55647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deut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0" y="4"/>
            <a:ext cx="12192000" cy="4643869"/>
          </a:xfrm>
          <a:prstGeom prst="rect">
            <a:avLst/>
          </a:prstGeom>
          <a:solidFill>
            <a:srgbClr val="CECF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7" rIns="91413" bIns="45707" rtlCol="0" anchor="ctr"/>
          <a:lstStyle/>
          <a:p>
            <a:pPr algn="ctr" defTabSz="914126"/>
            <a:endParaRPr lang="de-DE" sz="1800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9" name="Untertitel 2"/>
          <p:cNvSpPr>
            <a:spLocks noGrp="1"/>
          </p:cNvSpPr>
          <p:nvPr>
            <p:ph type="subTitle" idx="1"/>
          </p:nvPr>
        </p:nvSpPr>
        <p:spPr>
          <a:xfrm>
            <a:off x="589914" y="4812187"/>
            <a:ext cx="11026945" cy="484549"/>
          </a:xfrm>
        </p:spPr>
        <p:txBody>
          <a:bodyPr lIns="108000" anchor="t">
            <a:normAutofit/>
          </a:bodyPr>
          <a:lstStyle>
            <a:lvl1pPr marL="0" indent="0" algn="l">
              <a:buNone/>
              <a:defRPr lang="de-DE" sz="16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 smtClean="0"/>
          </a:p>
        </p:txBody>
      </p:sp>
      <p:sp>
        <p:nvSpPr>
          <p:cNvPr id="17" name="Titel 2"/>
          <p:cNvSpPr>
            <a:spLocks noGrp="1"/>
          </p:cNvSpPr>
          <p:nvPr>
            <p:ph type="ctrTitle" hasCustomPrompt="1"/>
          </p:nvPr>
        </p:nvSpPr>
        <p:spPr>
          <a:xfrm>
            <a:off x="589914" y="578557"/>
            <a:ext cx="11026945" cy="1061121"/>
          </a:xfrm>
          <a:solidFill>
            <a:schemeClr val="tx2"/>
          </a:solidFill>
        </p:spPr>
        <p:txBody>
          <a:bodyPr anchor="t"/>
          <a:lstStyle>
            <a:lvl1pPr>
              <a:lnSpc>
                <a:spcPts val="2799"/>
              </a:lnSpc>
              <a:defRPr sz="240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Headline Arial</a:t>
            </a:r>
            <a:br>
              <a:rPr lang="de-DE" dirty="0" smtClean="0"/>
            </a:br>
            <a:r>
              <a:rPr lang="de-DE" b="0" dirty="0" smtClean="0"/>
              <a:t>Subheadline</a:t>
            </a:r>
            <a:endParaRPr lang="de-DE" b="0" dirty="0"/>
          </a:p>
        </p:txBody>
      </p:sp>
      <p:pic>
        <p:nvPicPr>
          <p:cNvPr id="8" name="Bild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0" r="2806" b="35852"/>
          <a:stretch/>
        </p:blipFill>
        <p:spPr>
          <a:xfrm>
            <a:off x="-1" y="1609361"/>
            <a:ext cx="12192001" cy="3034513"/>
          </a:xfrm>
          <a:prstGeom prst="rect">
            <a:avLst/>
          </a:prstGeom>
        </p:spPr>
      </p:pic>
      <p:pic>
        <p:nvPicPr>
          <p:cNvPr id="10" name="Grafik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7937" y="5222153"/>
            <a:ext cx="2608920" cy="1304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2661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2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597776" y="6178447"/>
            <a:ext cx="11018491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8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71501" y="6455351"/>
            <a:ext cx="11044764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584206" y="579275"/>
            <a:ext cx="11032063" cy="541073"/>
          </a:xfrm>
          <a:solidFill>
            <a:schemeClr val="tx2"/>
          </a:solidFill>
        </p:spPr>
        <p:txBody>
          <a:bodyPr wrap="square" lIns="108000" tIns="0" rIns="0" bIns="0" anchor="t" anchorCtr="0">
            <a:noAutofit/>
          </a:bodyPr>
          <a:lstStyle>
            <a:lvl1pPr algn="l">
              <a:lnSpc>
                <a:spcPts val="2950"/>
              </a:lnSpc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0" name="Inhaltsplatzhalter 6"/>
          <p:cNvSpPr>
            <a:spLocks noGrp="1"/>
          </p:cNvSpPr>
          <p:nvPr>
            <p:ph sz="quarter" idx="13"/>
          </p:nvPr>
        </p:nvSpPr>
        <p:spPr>
          <a:xfrm>
            <a:off x="579671" y="1294902"/>
            <a:ext cx="5258752" cy="4642348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11" name="Inhaltsplatzhalter 6"/>
          <p:cNvSpPr>
            <a:spLocks noGrp="1"/>
          </p:cNvSpPr>
          <p:nvPr>
            <p:ph sz="quarter" idx="14"/>
          </p:nvPr>
        </p:nvSpPr>
        <p:spPr>
          <a:xfrm>
            <a:off x="6357515" y="1294902"/>
            <a:ext cx="5258752" cy="4642348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19591844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_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grammplatzhalter 3"/>
          <p:cNvSpPr>
            <a:spLocks noGrp="1"/>
          </p:cNvSpPr>
          <p:nvPr>
            <p:ph type="chart" sz="quarter" idx="14"/>
          </p:nvPr>
        </p:nvSpPr>
        <p:spPr>
          <a:xfrm>
            <a:off x="7317319" y="1219203"/>
            <a:ext cx="4269316" cy="4816475"/>
          </a:xfrm>
        </p:spPr>
        <p:txBody>
          <a:bodyPr/>
          <a:lstStyle/>
          <a:p>
            <a:r>
              <a:rPr lang="de-DE" smtClean="0"/>
              <a:t>Diagramm durch Klicken auf Symbol hinzufügen</a:t>
            </a:r>
            <a:endParaRPr lang="de-DE" dirty="0"/>
          </a:p>
        </p:txBody>
      </p:sp>
      <p:sp>
        <p:nvSpPr>
          <p:cNvPr id="15" name="Titel 1"/>
          <p:cNvSpPr>
            <a:spLocks noGrp="1"/>
          </p:cNvSpPr>
          <p:nvPr>
            <p:ph type="ctrTitle"/>
          </p:nvPr>
        </p:nvSpPr>
        <p:spPr>
          <a:xfrm>
            <a:off x="610123" y="458711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605896" y="1220313"/>
            <a:ext cx="6279345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05588" y="1837638"/>
            <a:ext cx="6279648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623695" y="6192678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9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0464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ext / Sub-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579978" y="1276011"/>
            <a:ext cx="11036287" cy="605317"/>
          </a:xfrm>
        </p:spPr>
        <p:txBody>
          <a:bodyPr lIns="107968" tIns="0" rIns="0" bIns="0"/>
          <a:lstStyle>
            <a:lvl1pPr marL="0" indent="0">
              <a:buNone/>
              <a:defRPr lang="de-DE" sz="16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597776" y="6178447"/>
            <a:ext cx="11018491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8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71501" y="6455351"/>
            <a:ext cx="11044764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9" name="Inhaltsplatzhalter 6"/>
          <p:cNvSpPr>
            <a:spLocks noGrp="1"/>
          </p:cNvSpPr>
          <p:nvPr>
            <p:ph sz="quarter" idx="13"/>
          </p:nvPr>
        </p:nvSpPr>
        <p:spPr>
          <a:xfrm>
            <a:off x="579671" y="2000058"/>
            <a:ext cx="9235203" cy="3937193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584206" y="579275"/>
            <a:ext cx="11032063" cy="541073"/>
          </a:xfrm>
          <a:solidFill>
            <a:schemeClr val="tx2"/>
          </a:solidFill>
        </p:spPr>
        <p:txBody>
          <a:bodyPr wrap="square" lIns="108000" tIns="0" rIns="0" bIns="0" anchor="t" anchorCtr="0">
            <a:noAutofit/>
          </a:bodyPr>
          <a:lstStyle>
            <a:lvl1pPr algn="l">
              <a:lnSpc>
                <a:spcPts val="2950"/>
              </a:lnSpc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42563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ext_Bild / Sub-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579976" y="1276011"/>
            <a:ext cx="7424109" cy="605317"/>
          </a:xfrm>
        </p:spPr>
        <p:txBody>
          <a:bodyPr lIns="107968" tIns="0" rIns="0" bIns="0"/>
          <a:lstStyle>
            <a:lvl1pPr marL="0" indent="0">
              <a:buNone/>
              <a:defRPr lang="de-DE" sz="16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579672" y="2000058"/>
            <a:ext cx="7424413" cy="3937193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597776" y="6178447"/>
            <a:ext cx="11018487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8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71501" y="6455351"/>
            <a:ext cx="11044764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584206" y="579275"/>
            <a:ext cx="11032063" cy="541073"/>
          </a:xfrm>
          <a:solidFill>
            <a:schemeClr val="tx2"/>
          </a:solidFill>
        </p:spPr>
        <p:txBody>
          <a:bodyPr wrap="square" lIns="108000" tIns="0" rIns="0" bIns="0" anchor="t" anchorCtr="0">
            <a:noAutofit/>
          </a:bodyPr>
          <a:lstStyle>
            <a:lvl1pPr algn="l">
              <a:lnSpc>
                <a:spcPts val="2950"/>
              </a:lnSpc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1" name="Bildplatzhalter 9"/>
          <p:cNvSpPr>
            <a:spLocks noGrp="1"/>
          </p:cNvSpPr>
          <p:nvPr>
            <p:ph type="pic" sz="quarter" idx="14"/>
          </p:nvPr>
        </p:nvSpPr>
        <p:spPr>
          <a:xfrm>
            <a:off x="8352707" y="1274895"/>
            <a:ext cx="3263336" cy="4814757"/>
          </a:xfrm>
          <a:solidFill>
            <a:srgbClr val="F2F2F2"/>
          </a:solidFill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25767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2spaltig / Sub-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579978" y="1276011"/>
            <a:ext cx="11036287" cy="605317"/>
          </a:xfrm>
        </p:spPr>
        <p:txBody>
          <a:bodyPr lIns="107968" tIns="0" rIns="0" bIns="0"/>
          <a:lstStyle>
            <a:lvl1pPr marL="0" indent="0">
              <a:buNone/>
              <a:defRPr lang="de-DE" sz="16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597776" y="6178447"/>
            <a:ext cx="11018491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8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71501" y="6455351"/>
            <a:ext cx="11044764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9" name="Inhaltsplatzhalter 6"/>
          <p:cNvSpPr>
            <a:spLocks noGrp="1"/>
          </p:cNvSpPr>
          <p:nvPr>
            <p:ph sz="quarter" idx="13"/>
          </p:nvPr>
        </p:nvSpPr>
        <p:spPr>
          <a:xfrm>
            <a:off x="579671" y="2000058"/>
            <a:ext cx="5258752" cy="3937193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584206" y="579275"/>
            <a:ext cx="11032063" cy="541073"/>
          </a:xfrm>
          <a:solidFill>
            <a:schemeClr val="tx2"/>
          </a:solidFill>
        </p:spPr>
        <p:txBody>
          <a:bodyPr wrap="square" lIns="108000" tIns="0" rIns="0" bIns="0" anchor="t" anchorCtr="0">
            <a:noAutofit/>
          </a:bodyPr>
          <a:lstStyle>
            <a:lvl1pPr algn="l">
              <a:lnSpc>
                <a:spcPts val="2950"/>
              </a:lnSpc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1" name="Inhaltsplatzhalter 6"/>
          <p:cNvSpPr>
            <a:spLocks noGrp="1"/>
          </p:cNvSpPr>
          <p:nvPr>
            <p:ph sz="quarter" idx="14"/>
          </p:nvPr>
        </p:nvSpPr>
        <p:spPr>
          <a:xfrm>
            <a:off x="6357515" y="2000058"/>
            <a:ext cx="5258752" cy="3937193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39369537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2spaltig / Titel 2 Zeil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597776" y="6178447"/>
            <a:ext cx="11018491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8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71501" y="6455351"/>
            <a:ext cx="11044764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584206" y="579273"/>
            <a:ext cx="11032063" cy="1056000"/>
          </a:xfrm>
          <a:solidFill>
            <a:schemeClr val="tx2"/>
          </a:solidFill>
        </p:spPr>
        <p:txBody>
          <a:bodyPr wrap="square" lIns="108000" tIns="0" rIns="0" bIns="0" anchor="t" anchorCtr="0">
            <a:noAutofit/>
          </a:bodyPr>
          <a:lstStyle>
            <a:lvl1pPr algn="l">
              <a:lnSpc>
                <a:spcPts val="2950"/>
              </a:lnSpc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0" name="Inhaltsplatzhalter 6"/>
          <p:cNvSpPr>
            <a:spLocks noGrp="1"/>
          </p:cNvSpPr>
          <p:nvPr>
            <p:ph sz="quarter" idx="13"/>
          </p:nvPr>
        </p:nvSpPr>
        <p:spPr>
          <a:xfrm>
            <a:off x="579671" y="1790937"/>
            <a:ext cx="5258752" cy="4146313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11" name="Inhaltsplatzhalter 6"/>
          <p:cNvSpPr>
            <a:spLocks noGrp="1"/>
          </p:cNvSpPr>
          <p:nvPr>
            <p:ph sz="quarter" idx="14"/>
          </p:nvPr>
        </p:nvSpPr>
        <p:spPr>
          <a:xfrm>
            <a:off x="6357515" y="1790937"/>
            <a:ext cx="5258752" cy="4146313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42778310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579672" y="1276011"/>
            <a:ext cx="7424413" cy="4661240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597776" y="6178447"/>
            <a:ext cx="11018487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8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71501" y="6455351"/>
            <a:ext cx="11044764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584206" y="579275"/>
            <a:ext cx="11032063" cy="541073"/>
          </a:xfrm>
          <a:solidFill>
            <a:schemeClr val="tx2"/>
          </a:solidFill>
        </p:spPr>
        <p:txBody>
          <a:bodyPr wrap="square" lIns="108000" tIns="0" rIns="0" bIns="0" anchor="t" anchorCtr="0">
            <a:noAutofit/>
          </a:bodyPr>
          <a:lstStyle>
            <a:lvl1pPr algn="l">
              <a:lnSpc>
                <a:spcPts val="2950"/>
              </a:lnSpc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1" name="Bildplatzhalter 9"/>
          <p:cNvSpPr>
            <a:spLocks noGrp="1"/>
          </p:cNvSpPr>
          <p:nvPr>
            <p:ph type="pic" sz="quarter" idx="14"/>
          </p:nvPr>
        </p:nvSpPr>
        <p:spPr>
          <a:xfrm>
            <a:off x="8352707" y="1274895"/>
            <a:ext cx="3263336" cy="4814757"/>
          </a:xfrm>
          <a:solidFill>
            <a:srgbClr val="F2F2F2"/>
          </a:solidFill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09295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Bild / Sub-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579976" y="1276011"/>
            <a:ext cx="7424109" cy="605317"/>
          </a:xfrm>
        </p:spPr>
        <p:txBody>
          <a:bodyPr lIns="107968" tIns="0" rIns="0" bIns="0"/>
          <a:lstStyle>
            <a:lvl1pPr marL="0" indent="0">
              <a:buNone/>
              <a:defRPr lang="de-DE" sz="16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579672" y="2000058"/>
            <a:ext cx="7424413" cy="3937193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597776" y="6178447"/>
            <a:ext cx="11018487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8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71501" y="6455351"/>
            <a:ext cx="11044764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584206" y="579275"/>
            <a:ext cx="11032063" cy="541073"/>
          </a:xfrm>
          <a:solidFill>
            <a:schemeClr val="tx2"/>
          </a:solidFill>
        </p:spPr>
        <p:txBody>
          <a:bodyPr wrap="square" lIns="108000" tIns="0" rIns="0" bIns="0" anchor="t" anchorCtr="0">
            <a:noAutofit/>
          </a:bodyPr>
          <a:lstStyle>
            <a:lvl1pPr algn="l">
              <a:lnSpc>
                <a:spcPts val="2950"/>
              </a:lnSpc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1" name="Bildplatzhalter 9"/>
          <p:cNvSpPr>
            <a:spLocks noGrp="1"/>
          </p:cNvSpPr>
          <p:nvPr>
            <p:ph type="pic" sz="quarter" idx="14"/>
          </p:nvPr>
        </p:nvSpPr>
        <p:spPr>
          <a:xfrm>
            <a:off x="8352707" y="1274895"/>
            <a:ext cx="3263336" cy="4814757"/>
          </a:xfrm>
          <a:solidFill>
            <a:srgbClr val="F2F2F2"/>
          </a:solidFill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235070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Bild / Titel 2 Zeil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9"/>
          <p:cNvSpPr>
            <a:spLocks noGrp="1"/>
          </p:cNvSpPr>
          <p:nvPr>
            <p:ph type="pic" sz="quarter" idx="14"/>
          </p:nvPr>
        </p:nvSpPr>
        <p:spPr>
          <a:xfrm>
            <a:off x="8352707" y="1790937"/>
            <a:ext cx="3263336" cy="4302155"/>
          </a:xfrm>
          <a:solidFill>
            <a:srgbClr val="F2F2F2"/>
          </a:solidFill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7" name="Foliennummernplatzhalter 3"/>
          <p:cNvSpPr txBox="1">
            <a:spLocks/>
          </p:cNvSpPr>
          <p:nvPr userDrawn="1"/>
        </p:nvSpPr>
        <p:spPr>
          <a:xfrm>
            <a:off x="597776" y="6178447"/>
            <a:ext cx="11018491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10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71501" y="6455351"/>
            <a:ext cx="11044764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15" name="Inhaltsplatzhalter 6"/>
          <p:cNvSpPr>
            <a:spLocks noGrp="1"/>
          </p:cNvSpPr>
          <p:nvPr>
            <p:ph sz="quarter" idx="15"/>
          </p:nvPr>
        </p:nvSpPr>
        <p:spPr>
          <a:xfrm>
            <a:off x="579672" y="1790937"/>
            <a:ext cx="7424413" cy="4146313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13" name="Titel 1"/>
          <p:cNvSpPr>
            <a:spLocks noGrp="1"/>
          </p:cNvSpPr>
          <p:nvPr>
            <p:ph type="ctrTitle"/>
          </p:nvPr>
        </p:nvSpPr>
        <p:spPr>
          <a:xfrm>
            <a:off x="584206" y="579273"/>
            <a:ext cx="11032063" cy="1056000"/>
          </a:xfrm>
          <a:solidFill>
            <a:schemeClr val="tx2"/>
          </a:solidFill>
        </p:spPr>
        <p:txBody>
          <a:bodyPr wrap="square" lIns="108000" tIns="0" rIns="0" bIns="0" anchor="t" anchorCtr="0">
            <a:noAutofit/>
          </a:bodyPr>
          <a:lstStyle>
            <a:lvl1pPr algn="l">
              <a:lnSpc>
                <a:spcPts val="2950"/>
              </a:lnSpc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56526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2-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9"/>
          <p:cNvSpPr>
            <a:spLocks noGrp="1"/>
          </p:cNvSpPr>
          <p:nvPr>
            <p:ph type="pic" sz="quarter" idx="13"/>
          </p:nvPr>
        </p:nvSpPr>
        <p:spPr>
          <a:xfrm>
            <a:off x="8352707" y="1274893"/>
            <a:ext cx="3263336" cy="2323200"/>
          </a:xfrm>
          <a:solidFill>
            <a:srgbClr val="F2F2F2"/>
          </a:solidFill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8" name="Bildplatzhalter 9"/>
          <p:cNvSpPr>
            <a:spLocks noGrp="1"/>
          </p:cNvSpPr>
          <p:nvPr>
            <p:ph type="pic" sz="quarter" idx="14"/>
          </p:nvPr>
        </p:nvSpPr>
        <p:spPr>
          <a:xfrm>
            <a:off x="8352707" y="3769891"/>
            <a:ext cx="3263336" cy="2323200"/>
          </a:xfrm>
          <a:solidFill>
            <a:srgbClr val="F2F2F2"/>
          </a:solidFill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7" name="Foliennummernplatzhalter 3"/>
          <p:cNvSpPr txBox="1">
            <a:spLocks/>
          </p:cNvSpPr>
          <p:nvPr userDrawn="1"/>
        </p:nvSpPr>
        <p:spPr>
          <a:xfrm>
            <a:off x="597776" y="6178447"/>
            <a:ext cx="11018491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10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71501" y="6455351"/>
            <a:ext cx="11044764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15" name="Inhaltsplatzhalter 6"/>
          <p:cNvSpPr>
            <a:spLocks noGrp="1"/>
          </p:cNvSpPr>
          <p:nvPr>
            <p:ph sz="quarter" idx="15"/>
          </p:nvPr>
        </p:nvSpPr>
        <p:spPr>
          <a:xfrm>
            <a:off x="579672" y="1276011"/>
            <a:ext cx="7424413" cy="4661240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12" name="Titel 1"/>
          <p:cNvSpPr>
            <a:spLocks noGrp="1"/>
          </p:cNvSpPr>
          <p:nvPr>
            <p:ph type="ctrTitle"/>
          </p:nvPr>
        </p:nvSpPr>
        <p:spPr>
          <a:xfrm>
            <a:off x="584206" y="579275"/>
            <a:ext cx="11032063" cy="541073"/>
          </a:xfrm>
          <a:solidFill>
            <a:schemeClr val="tx2"/>
          </a:solidFill>
        </p:spPr>
        <p:txBody>
          <a:bodyPr wrap="square" lIns="108000" tIns="0" rIns="0" bIns="0" anchor="t" anchorCtr="0">
            <a:noAutofit/>
          </a:bodyPr>
          <a:lstStyle>
            <a:lvl1pPr algn="l">
              <a:lnSpc>
                <a:spcPts val="2950"/>
              </a:lnSpc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419892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2-Bilder / Sub-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9"/>
          <p:cNvSpPr>
            <a:spLocks noGrp="1"/>
          </p:cNvSpPr>
          <p:nvPr>
            <p:ph type="pic" sz="quarter" idx="13"/>
          </p:nvPr>
        </p:nvSpPr>
        <p:spPr>
          <a:xfrm>
            <a:off x="8352707" y="1274893"/>
            <a:ext cx="3263336" cy="2323200"/>
          </a:xfrm>
          <a:solidFill>
            <a:srgbClr val="F2F2F2"/>
          </a:solidFill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8" name="Bildplatzhalter 9"/>
          <p:cNvSpPr>
            <a:spLocks noGrp="1"/>
          </p:cNvSpPr>
          <p:nvPr>
            <p:ph type="pic" sz="quarter" idx="14"/>
          </p:nvPr>
        </p:nvSpPr>
        <p:spPr>
          <a:xfrm>
            <a:off x="8352707" y="3769891"/>
            <a:ext cx="3263336" cy="2323200"/>
          </a:xfrm>
          <a:solidFill>
            <a:srgbClr val="F2F2F2"/>
          </a:solidFill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579976" y="1276011"/>
            <a:ext cx="7424109" cy="605317"/>
          </a:xfrm>
        </p:spPr>
        <p:txBody>
          <a:bodyPr lIns="107968" tIns="0" rIns="0" bIns="0"/>
          <a:lstStyle>
            <a:lvl1pPr marL="0" indent="0">
              <a:buNone/>
              <a:defRPr lang="de-DE" sz="16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Foliennummernplatzhalter 3"/>
          <p:cNvSpPr txBox="1">
            <a:spLocks/>
          </p:cNvSpPr>
          <p:nvPr userDrawn="1"/>
        </p:nvSpPr>
        <p:spPr>
          <a:xfrm>
            <a:off x="597776" y="6178447"/>
            <a:ext cx="11018491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10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71501" y="6455351"/>
            <a:ext cx="11044764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15" name="Inhaltsplatzhalter 6"/>
          <p:cNvSpPr>
            <a:spLocks noGrp="1"/>
          </p:cNvSpPr>
          <p:nvPr>
            <p:ph sz="quarter" idx="15"/>
          </p:nvPr>
        </p:nvSpPr>
        <p:spPr>
          <a:xfrm>
            <a:off x="579672" y="2000058"/>
            <a:ext cx="7424413" cy="3937193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12" name="Titel 1"/>
          <p:cNvSpPr>
            <a:spLocks noGrp="1"/>
          </p:cNvSpPr>
          <p:nvPr>
            <p:ph type="ctrTitle"/>
          </p:nvPr>
        </p:nvSpPr>
        <p:spPr>
          <a:xfrm>
            <a:off x="584206" y="579275"/>
            <a:ext cx="11032063" cy="541073"/>
          </a:xfrm>
          <a:solidFill>
            <a:schemeClr val="tx2"/>
          </a:solidFill>
        </p:spPr>
        <p:txBody>
          <a:bodyPr wrap="square" lIns="108000" tIns="0" rIns="0" bIns="0" anchor="t" anchorCtr="0">
            <a:noAutofit/>
          </a:bodyPr>
          <a:lstStyle>
            <a:lvl1pPr algn="l">
              <a:lnSpc>
                <a:spcPts val="2950"/>
              </a:lnSpc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544753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589191" y="1276012"/>
            <a:ext cx="7424413" cy="4651125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597776" y="6178447"/>
            <a:ext cx="11018487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8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71501" y="6455351"/>
            <a:ext cx="11044764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4" name="Diagrammplatzhalter 3"/>
          <p:cNvSpPr>
            <a:spLocks noGrp="1"/>
          </p:cNvSpPr>
          <p:nvPr>
            <p:ph type="chart" sz="quarter" idx="14"/>
          </p:nvPr>
        </p:nvSpPr>
        <p:spPr>
          <a:xfrm>
            <a:off x="8335436" y="1276010"/>
            <a:ext cx="3280833" cy="4784675"/>
          </a:xfrm>
        </p:spPr>
        <p:txBody>
          <a:bodyPr/>
          <a:lstStyle/>
          <a:p>
            <a:r>
              <a:rPr lang="de-DE" smtClean="0"/>
              <a:t>Diagramm durch Klicken auf Symbol hinzufügen</a:t>
            </a:r>
            <a:endParaRPr lang="de-DE" dirty="0"/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584206" y="579275"/>
            <a:ext cx="11032063" cy="541073"/>
          </a:xfrm>
          <a:solidFill>
            <a:schemeClr val="tx2"/>
          </a:solidFill>
        </p:spPr>
        <p:txBody>
          <a:bodyPr wrap="square" lIns="108000" tIns="0" rIns="0" bIns="0" anchor="t" anchorCtr="0">
            <a:noAutofit/>
          </a:bodyPr>
          <a:lstStyle>
            <a:lvl1pPr algn="l">
              <a:lnSpc>
                <a:spcPts val="2950"/>
              </a:lnSpc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598130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Diagramm / Sub-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579976" y="1276011"/>
            <a:ext cx="7424109" cy="605317"/>
          </a:xfrm>
        </p:spPr>
        <p:txBody>
          <a:bodyPr lIns="107968" tIns="0" rIns="0" bIns="0"/>
          <a:lstStyle>
            <a:lvl1pPr marL="0" indent="0">
              <a:buNone/>
              <a:defRPr lang="de-DE" sz="16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579672" y="2000058"/>
            <a:ext cx="7424413" cy="3927079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597776" y="6178447"/>
            <a:ext cx="11018487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8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71501" y="6455351"/>
            <a:ext cx="11044764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4" name="Diagrammplatzhalter 3"/>
          <p:cNvSpPr>
            <a:spLocks noGrp="1"/>
          </p:cNvSpPr>
          <p:nvPr>
            <p:ph type="chart" sz="quarter" idx="14"/>
          </p:nvPr>
        </p:nvSpPr>
        <p:spPr>
          <a:xfrm>
            <a:off x="8335436" y="1276010"/>
            <a:ext cx="3280833" cy="4784675"/>
          </a:xfrm>
        </p:spPr>
        <p:txBody>
          <a:bodyPr/>
          <a:lstStyle/>
          <a:p>
            <a:r>
              <a:rPr lang="de-DE" smtClean="0"/>
              <a:t>Diagramm durch Klicken auf Symbol hinzufügen</a:t>
            </a:r>
            <a:endParaRPr lang="de-DE" dirty="0"/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584206" y="579275"/>
            <a:ext cx="11032063" cy="541073"/>
          </a:xfrm>
          <a:solidFill>
            <a:schemeClr val="tx2"/>
          </a:solidFill>
        </p:spPr>
        <p:txBody>
          <a:bodyPr wrap="square" lIns="108000" tIns="0" rIns="0" bIns="0" anchor="t" anchorCtr="0">
            <a:noAutofit/>
          </a:bodyPr>
          <a:lstStyle>
            <a:lvl1pPr algn="l">
              <a:lnSpc>
                <a:spcPts val="2950"/>
              </a:lnSpc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81798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engli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0" y="4"/>
            <a:ext cx="12192000" cy="4643869"/>
          </a:xfrm>
          <a:prstGeom prst="rect">
            <a:avLst/>
          </a:prstGeom>
          <a:solidFill>
            <a:srgbClr val="CECF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7" rIns="91413" bIns="45707" rtlCol="0" anchor="ctr"/>
          <a:lstStyle/>
          <a:p>
            <a:pPr algn="ctr" defTabSz="914126"/>
            <a:endParaRPr lang="de-DE" sz="1800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9" name="Untertitel 2"/>
          <p:cNvSpPr>
            <a:spLocks noGrp="1"/>
          </p:cNvSpPr>
          <p:nvPr>
            <p:ph type="subTitle" idx="1"/>
          </p:nvPr>
        </p:nvSpPr>
        <p:spPr>
          <a:xfrm>
            <a:off x="589914" y="4812187"/>
            <a:ext cx="11026945" cy="484549"/>
          </a:xfrm>
        </p:spPr>
        <p:txBody>
          <a:bodyPr lIns="108000" anchor="t">
            <a:normAutofit/>
          </a:bodyPr>
          <a:lstStyle>
            <a:lvl1pPr marL="0" indent="0" algn="l">
              <a:buNone/>
              <a:defRPr lang="de-DE" sz="16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 smtClean="0"/>
          </a:p>
        </p:txBody>
      </p:sp>
      <p:sp>
        <p:nvSpPr>
          <p:cNvPr id="17" name="Titel 2"/>
          <p:cNvSpPr>
            <a:spLocks noGrp="1"/>
          </p:cNvSpPr>
          <p:nvPr>
            <p:ph type="ctrTitle" hasCustomPrompt="1"/>
          </p:nvPr>
        </p:nvSpPr>
        <p:spPr>
          <a:xfrm>
            <a:off x="589914" y="578557"/>
            <a:ext cx="11026945" cy="1061121"/>
          </a:xfrm>
          <a:solidFill>
            <a:schemeClr val="tx2"/>
          </a:solidFill>
        </p:spPr>
        <p:txBody>
          <a:bodyPr anchor="t"/>
          <a:lstStyle>
            <a:lvl1pPr>
              <a:lnSpc>
                <a:spcPts val="2799"/>
              </a:lnSpc>
              <a:defRPr sz="240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Headline Arial</a:t>
            </a:r>
            <a:br>
              <a:rPr lang="de-DE" dirty="0" smtClean="0"/>
            </a:br>
            <a:r>
              <a:rPr lang="de-DE" b="0" dirty="0" smtClean="0"/>
              <a:t>Subheadline</a:t>
            </a:r>
            <a:endParaRPr lang="de-DE" b="0" dirty="0"/>
          </a:p>
        </p:txBody>
      </p:sp>
      <p:pic>
        <p:nvPicPr>
          <p:cNvPr id="8" name="Bild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0" r="2806" b="35852"/>
          <a:stretch/>
        </p:blipFill>
        <p:spPr>
          <a:xfrm>
            <a:off x="-1" y="1609361"/>
            <a:ext cx="12192001" cy="3034513"/>
          </a:xfrm>
          <a:prstGeom prst="rect">
            <a:avLst/>
          </a:prstGeom>
        </p:spPr>
      </p:pic>
      <p:pic>
        <p:nvPicPr>
          <p:cNvPr id="10" name="Grafik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7937" y="5222153"/>
            <a:ext cx="2608920" cy="1304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856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Diagramm / Titel 2 Zeil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3"/>
          <p:cNvSpPr txBox="1">
            <a:spLocks/>
          </p:cNvSpPr>
          <p:nvPr userDrawn="1"/>
        </p:nvSpPr>
        <p:spPr>
          <a:xfrm>
            <a:off x="597776" y="6178447"/>
            <a:ext cx="11018491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10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71501" y="6455351"/>
            <a:ext cx="11044764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15" name="Inhaltsplatzhalter 6"/>
          <p:cNvSpPr>
            <a:spLocks noGrp="1"/>
          </p:cNvSpPr>
          <p:nvPr>
            <p:ph sz="quarter" idx="15"/>
          </p:nvPr>
        </p:nvSpPr>
        <p:spPr>
          <a:xfrm>
            <a:off x="579672" y="1790939"/>
            <a:ext cx="7424413" cy="4146312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13" name="Titel 1"/>
          <p:cNvSpPr>
            <a:spLocks noGrp="1"/>
          </p:cNvSpPr>
          <p:nvPr>
            <p:ph type="ctrTitle"/>
          </p:nvPr>
        </p:nvSpPr>
        <p:spPr>
          <a:xfrm>
            <a:off x="584206" y="579273"/>
            <a:ext cx="11032063" cy="1056000"/>
          </a:xfrm>
          <a:solidFill>
            <a:schemeClr val="tx2"/>
          </a:solidFill>
        </p:spPr>
        <p:txBody>
          <a:bodyPr wrap="square" lIns="108000" tIns="0" rIns="0" bIns="0" anchor="t" anchorCtr="0">
            <a:noAutofit/>
          </a:bodyPr>
          <a:lstStyle>
            <a:lvl1pPr algn="l">
              <a:lnSpc>
                <a:spcPts val="2950"/>
              </a:lnSpc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9" name="Diagrammplatzhalter 3"/>
          <p:cNvSpPr>
            <a:spLocks noGrp="1"/>
          </p:cNvSpPr>
          <p:nvPr>
            <p:ph type="chart" sz="quarter" idx="14"/>
          </p:nvPr>
        </p:nvSpPr>
        <p:spPr>
          <a:xfrm>
            <a:off x="8335436" y="1790938"/>
            <a:ext cx="3280833" cy="4269747"/>
          </a:xfrm>
        </p:spPr>
        <p:txBody>
          <a:bodyPr/>
          <a:lstStyle/>
          <a:p>
            <a:r>
              <a:rPr lang="de-DE" smtClean="0"/>
              <a:t>Diagramm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94391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vollfläch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9"/>
          <p:cNvSpPr>
            <a:spLocks noGrp="1"/>
          </p:cNvSpPr>
          <p:nvPr>
            <p:ph type="pic" sz="quarter" idx="13"/>
          </p:nvPr>
        </p:nvSpPr>
        <p:spPr>
          <a:xfrm>
            <a:off x="579790" y="1281539"/>
            <a:ext cx="11036479" cy="4655713"/>
          </a:xfrm>
          <a:solidFill>
            <a:srgbClr val="F2F2F2"/>
          </a:solidFill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5" name="Foliennummernplatzhalter 3"/>
          <p:cNvSpPr txBox="1">
            <a:spLocks/>
          </p:cNvSpPr>
          <p:nvPr userDrawn="1"/>
        </p:nvSpPr>
        <p:spPr>
          <a:xfrm>
            <a:off x="597776" y="6178447"/>
            <a:ext cx="11018487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71501" y="6455351"/>
            <a:ext cx="11044764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584206" y="579275"/>
            <a:ext cx="11032063" cy="541073"/>
          </a:xfrm>
          <a:solidFill>
            <a:schemeClr val="tx2"/>
          </a:solidFill>
        </p:spPr>
        <p:txBody>
          <a:bodyPr wrap="square" lIns="108000" tIns="0" rIns="0" bIns="0" anchor="t" anchorCtr="0">
            <a:noAutofit/>
          </a:bodyPr>
          <a:lstStyle>
            <a:lvl1pPr algn="l">
              <a:lnSpc>
                <a:spcPts val="2950"/>
              </a:lnSpc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743946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vollflächig / Titel 2 Zeil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9"/>
          <p:cNvSpPr>
            <a:spLocks noGrp="1"/>
          </p:cNvSpPr>
          <p:nvPr>
            <p:ph type="pic" sz="quarter" idx="13"/>
          </p:nvPr>
        </p:nvSpPr>
        <p:spPr>
          <a:xfrm>
            <a:off x="579790" y="1790936"/>
            <a:ext cx="11036479" cy="4146315"/>
          </a:xfrm>
          <a:solidFill>
            <a:srgbClr val="F2F2F2"/>
          </a:solidFill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5" name="Foliennummernplatzhalter 3"/>
          <p:cNvSpPr txBox="1">
            <a:spLocks/>
          </p:cNvSpPr>
          <p:nvPr userDrawn="1"/>
        </p:nvSpPr>
        <p:spPr>
          <a:xfrm>
            <a:off x="597776" y="6178447"/>
            <a:ext cx="11018487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71501" y="6455351"/>
            <a:ext cx="11044764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584206" y="579273"/>
            <a:ext cx="11032063" cy="1056000"/>
          </a:xfrm>
          <a:solidFill>
            <a:schemeClr val="tx2"/>
          </a:solidFill>
        </p:spPr>
        <p:txBody>
          <a:bodyPr wrap="square" lIns="108000" tIns="0" rIns="0" bIns="0" anchor="t" anchorCtr="0">
            <a:noAutofit/>
          </a:bodyPr>
          <a:lstStyle>
            <a:lvl1pPr algn="l">
              <a:lnSpc>
                <a:spcPts val="2950"/>
              </a:lnSpc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329597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vollflächig / ohne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9"/>
          <p:cNvSpPr>
            <a:spLocks noGrp="1"/>
          </p:cNvSpPr>
          <p:nvPr>
            <p:ph type="pic" sz="quarter" idx="13"/>
          </p:nvPr>
        </p:nvSpPr>
        <p:spPr>
          <a:xfrm>
            <a:off x="579790" y="579275"/>
            <a:ext cx="11036479" cy="5357977"/>
          </a:xfrm>
          <a:solidFill>
            <a:srgbClr val="F2F2F2"/>
          </a:solidFill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5" name="Foliennummernplatzhalter 3"/>
          <p:cNvSpPr txBox="1">
            <a:spLocks/>
          </p:cNvSpPr>
          <p:nvPr userDrawn="1"/>
        </p:nvSpPr>
        <p:spPr>
          <a:xfrm>
            <a:off x="597776" y="6178447"/>
            <a:ext cx="11018487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71501" y="6455351"/>
            <a:ext cx="11044764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646880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597776" y="1276011"/>
            <a:ext cx="8860597" cy="4661240"/>
          </a:xfrm>
        </p:spPr>
        <p:txBody>
          <a:bodyPr/>
          <a:lstStyle>
            <a:lvl1pPr marL="0" indent="0" algn="l">
              <a:lnSpc>
                <a:spcPts val="2120"/>
              </a:lnSpc>
              <a:spcBef>
                <a:spcPts val="432"/>
              </a:spcBef>
              <a:buClr>
                <a:schemeClr val="tx1"/>
              </a:buClr>
              <a:buNone/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marL="0" lvl="0" indent="0">
              <a:lnSpc>
                <a:spcPts val="2120"/>
              </a:lnSpc>
              <a:spcBef>
                <a:spcPts val="432"/>
              </a:spcBef>
              <a:buClr>
                <a:schemeClr val="tx1"/>
              </a:buClr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597776" y="6178447"/>
            <a:ext cx="11018487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8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71501" y="6455351"/>
            <a:ext cx="11044764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584206" y="579275"/>
            <a:ext cx="11032063" cy="541073"/>
          </a:xfrm>
          <a:solidFill>
            <a:schemeClr val="tx2"/>
          </a:solidFill>
        </p:spPr>
        <p:txBody>
          <a:bodyPr wrap="square" lIns="108000" tIns="0" rIns="0" bIns="0" anchor="t" anchorCtr="0">
            <a:noAutofit/>
          </a:bodyPr>
          <a:lstStyle>
            <a:lvl1pPr algn="l">
              <a:lnSpc>
                <a:spcPts val="2950"/>
              </a:lnSpc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504451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elfolie_d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0" y="4"/>
            <a:ext cx="12192000" cy="46438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7" rIns="91413" bIns="45707" rtlCol="0" anchor="ctr"/>
          <a:lstStyle/>
          <a:p>
            <a:pPr algn="ctr" defTabSz="914126"/>
            <a:endParaRPr lang="de-DE" sz="1800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13" name="Rechteck 12"/>
          <p:cNvSpPr/>
          <p:nvPr userDrawn="1"/>
        </p:nvSpPr>
        <p:spPr>
          <a:xfrm>
            <a:off x="0" y="3"/>
            <a:ext cx="12192000" cy="46438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7" rIns="91413" bIns="45707" rtlCol="0" anchor="ctr"/>
          <a:lstStyle/>
          <a:p>
            <a:pPr algn="ctr" defTabSz="914126"/>
            <a:endParaRPr lang="de-DE" sz="1800" dirty="0">
              <a:solidFill>
                <a:prstClr val="white"/>
              </a:solidFill>
              <a:latin typeface="Arial"/>
            </a:endParaRPr>
          </a:p>
        </p:txBody>
      </p:sp>
      <p:pic>
        <p:nvPicPr>
          <p:cNvPr id="14" name="Bild 13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654" t="1" r="4926" b="27830"/>
          <a:stretch/>
        </p:blipFill>
        <p:spPr>
          <a:xfrm>
            <a:off x="0" y="1895706"/>
            <a:ext cx="12192000" cy="2748167"/>
          </a:xfrm>
          <a:prstGeom prst="rect">
            <a:avLst/>
          </a:prstGeom>
        </p:spPr>
      </p:pic>
      <p:sp>
        <p:nvSpPr>
          <p:cNvPr id="9" name="Untertitel 2"/>
          <p:cNvSpPr>
            <a:spLocks noGrp="1"/>
          </p:cNvSpPr>
          <p:nvPr>
            <p:ph type="subTitle" idx="1"/>
          </p:nvPr>
        </p:nvSpPr>
        <p:spPr>
          <a:xfrm>
            <a:off x="721543" y="4812187"/>
            <a:ext cx="10964456" cy="484549"/>
          </a:xfrm>
        </p:spPr>
        <p:txBody>
          <a:bodyPr lIns="108000" anchor="t">
            <a:normAutofit/>
          </a:bodyPr>
          <a:lstStyle>
            <a:lvl1pPr marL="0" indent="0" algn="l">
              <a:buNone/>
              <a:defRPr lang="de-DE" sz="16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 smtClean="0"/>
          </a:p>
        </p:txBody>
      </p:sp>
      <p:sp>
        <p:nvSpPr>
          <p:cNvPr id="10" name="Titel 2"/>
          <p:cNvSpPr>
            <a:spLocks noGrp="1"/>
          </p:cNvSpPr>
          <p:nvPr>
            <p:ph type="ctrTitle" hasCustomPrompt="1"/>
          </p:nvPr>
        </p:nvSpPr>
        <p:spPr>
          <a:xfrm>
            <a:off x="589914" y="441701"/>
            <a:ext cx="11026945" cy="922099"/>
          </a:xfrm>
          <a:solidFill>
            <a:schemeClr val="accent1"/>
          </a:solidFill>
        </p:spPr>
        <p:txBody>
          <a:bodyPr tIns="108000" bIns="0" anchor="t" anchorCtr="0"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Headline Arial</a:t>
            </a:r>
            <a:br>
              <a:rPr lang="de-DE" dirty="0" smtClean="0"/>
            </a:br>
            <a:r>
              <a:rPr lang="de-DE" b="0" dirty="0" smtClean="0"/>
              <a:t>Subheadline</a:t>
            </a:r>
            <a:endParaRPr lang="de-DE" b="0" dirty="0"/>
          </a:p>
        </p:txBody>
      </p:sp>
      <p:pic>
        <p:nvPicPr>
          <p:cNvPr id="12" name="Picture 2" descr="https://cdn1.scrivito.com/fokus/56ee6b92c2c9f92d/fb07306ce2d4/Keyvisual_FOKUS_engl_bunt_Motiv1_Web_2016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6901" y="5367338"/>
            <a:ext cx="3975099" cy="1490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28071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ext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 1"/>
          <p:cNvSpPr>
            <a:spLocks noGrp="1"/>
          </p:cNvSpPr>
          <p:nvPr>
            <p:ph type="ctrTitle"/>
          </p:nvPr>
        </p:nvSpPr>
        <p:spPr>
          <a:xfrm>
            <a:off x="610122" y="458709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605894" y="1220311"/>
            <a:ext cx="6279345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2"/>
          </p:nvPr>
        </p:nvSpPr>
        <p:spPr>
          <a:xfrm>
            <a:off x="7317853" y="1219195"/>
            <a:ext cx="4269315" cy="4816248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05588" y="1837638"/>
            <a:ext cx="6279648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623694" y="6192676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9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684424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605894" y="1220311"/>
            <a:ext cx="1098004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05592" y="1837638"/>
            <a:ext cx="7869413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623694" y="6192676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10122" y="458709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98250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605894" y="1220311"/>
            <a:ext cx="1098004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05592" y="1837638"/>
            <a:ext cx="7869413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623694" y="6192676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10122" y="458709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367259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605894" y="1220311"/>
            <a:ext cx="1098004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05592" y="1837638"/>
            <a:ext cx="7869413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623694" y="6192676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10122" y="458709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71600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deutsch mit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10"/>
          <p:cNvSpPr>
            <a:spLocks noGrp="1"/>
          </p:cNvSpPr>
          <p:nvPr>
            <p:ph type="pic" sz="quarter" idx="10"/>
          </p:nvPr>
        </p:nvSpPr>
        <p:spPr>
          <a:xfrm>
            <a:off x="0" y="-1"/>
            <a:ext cx="12192000" cy="4643871"/>
          </a:xfrm>
          <a:solidFill>
            <a:srgbClr val="F2F2F2"/>
          </a:solidFill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9" name="Untertitel 2"/>
          <p:cNvSpPr>
            <a:spLocks noGrp="1"/>
          </p:cNvSpPr>
          <p:nvPr>
            <p:ph type="subTitle" idx="1"/>
          </p:nvPr>
        </p:nvSpPr>
        <p:spPr>
          <a:xfrm>
            <a:off x="589914" y="4812187"/>
            <a:ext cx="11026945" cy="484549"/>
          </a:xfrm>
        </p:spPr>
        <p:txBody>
          <a:bodyPr lIns="108000" anchor="t">
            <a:normAutofit/>
          </a:bodyPr>
          <a:lstStyle>
            <a:lvl1pPr marL="0" indent="0" algn="l">
              <a:buNone/>
              <a:defRPr lang="de-DE" sz="16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 smtClean="0"/>
          </a:p>
        </p:txBody>
      </p:sp>
      <p:sp>
        <p:nvSpPr>
          <p:cNvPr id="12" name="Titel 2"/>
          <p:cNvSpPr>
            <a:spLocks noGrp="1"/>
          </p:cNvSpPr>
          <p:nvPr>
            <p:ph type="ctrTitle" hasCustomPrompt="1"/>
          </p:nvPr>
        </p:nvSpPr>
        <p:spPr>
          <a:xfrm>
            <a:off x="589914" y="578557"/>
            <a:ext cx="11026945" cy="1061121"/>
          </a:xfrm>
          <a:solidFill>
            <a:schemeClr val="tx2"/>
          </a:solidFill>
        </p:spPr>
        <p:txBody>
          <a:bodyPr anchor="t"/>
          <a:lstStyle>
            <a:lvl1pPr>
              <a:lnSpc>
                <a:spcPts val="2799"/>
              </a:lnSpc>
              <a:defRPr sz="240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Headline Arial</a:t>
            </a:r>
            <a:br>
              <a:rPr lang="de-DE" dirty="0" smtClean="0"/>
            </a:br>
            <a:r>
              <a:rPr lang="de-DE" b="0" dirty="0" smtClean="0"/>
              <a:t>Subheadline</a:t>
            </a:r>
            <a:endParaRPr lang="de-DE" b="0" dirty="0"/>
          </a:p>
        </p:txBody>
      </p:sp>
      <p:pic>
        <p:nvPicPr>
          <p:cNvPr id="7" name="Grafik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7937" y="5222153"/>
            <a:ext cx="2608920" cy="1304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508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605894" y="1220311"/>
            <a:ext cx="1098004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05592" y="1837638"/>
            <a:ext cx="7869413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623694" y="6192676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10122" y="458709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314854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605894" y="1220311"/>
            <a:ext cx="1098004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05592" y="1837638"/>
            <a:ext cx="7869413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623694" y="6192676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10122" y="458709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03115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605894" y="1220311"/>
            <a:ext cx="1098004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05592" y="1837638"/>
            <a:ext cx="7869413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623694" y="6192676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10122" y="458709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9669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605894" y="1220311"/>
            <a:ext cx="1098004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05592" y="1837638"/>
            <a:ext cx="7869413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623694" y="6192676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10122" y="458709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0072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605894" y="1220311"/>
            <a:ext cx="1098004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05592" y="1837638"/>
            <a:ext cx="7869413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623694" y="6192676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10122" y="458709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922945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605894" y="1220311"/>
            <a:ext cx="1098004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05592" y="1837638"/>
            <a:ext cx="7869413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623694" y="6192676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10122" y="458709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515994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605894" y="1220311"/>
            <a:ext cx="1098004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05592" y="1837638"/>
            <a:ext cx="7869413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623694" y="6192676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10122" y="458709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687866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605894" y="1220311"/>
            <a:ext cx="1098004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05592" y="1837638"/>
            <a:ext cx="7869413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623694" y="6192676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10122" y="458709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4922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605894" y="1220311"/>
            <a:ext cx="1098004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05592" y="1837638"/>
            <a:ext cx="7869413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623694" y="6192676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10122" y="458709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581117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605894" y="1220311"/>
            <a:ext cx="1098004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05592" y="1837638"/>
            <a:ext cx="7869413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623694" y="6192676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10122" y="458709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858691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englisch mit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10"/>
          <p:cNvSpPr>
            <a:spLocks noGrp="1"/>
          </p:cNvSpPr>
          <p:nvPr>
            <p:ph type="pic" sz="quarter" idx="10"/>
          </p:nvPr>
        </p:nvSpPr>
        <p:spPr>
          <a:xfrm>
            <a:off x="0" y="-1"/>
            <a:ext cx="12192000" cy="4643871"/>
          </a:xfrm>
          <a:solidFill>
            <a:srgbClr val="F2F2F2"/>
          </a:solidFill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9" name="Untertitel 2"/>
          <p:cNvSpPr>
            <a:spLocks noGrp="1"/>
          </p:cNvSpPr>
          <p:nvPr>
            <p:ph type="subTitle" idx="1"/>
          </p:nvPr>
        </p:nvSpPr>
        <p:spPr>
          <a:xfrm>
            <a:off x="589914" y="4812187"/>
            <a:ext cx="11026945" cy="484549"/>
          </a:xfrm>
        </p:spPr>
        <p:txBody>
          <a:bodyPr lIns="108000" anchor="t">
            <a:normAutofit/>
          </a:bodyPr>
          <a:lstStyle>
            <a:lvl1pPr marL="0" indent="0" algn="l">
              <a:buNone/>
              <a:defRPr lang="de-DE" sz="16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 smtClean="0"/>
          </a:p>
        </p:txBody>
      </p:sp>
      <p:sp>
        <p:nvSpPr>
          <p:cNvPr id="12" name="Titel 2"/>
          <p:cNvSpPr>
            <a:spLocks noGrp="1"/>
          </p:cNvSpPr>
          <p:nvPr>
            <p:ph type="ctrTitle" hasCustomPrompt="1"/>
          </p:nvPr>
        </p:nvSpPr>
        <p:spPr>
          <a:xfrm>
            <a:off x="589914" y="578557"/>
            <a:ext cx="11026945" cy="1061121"/>
          </a:xfrm>
          <a:solidFill>
            <a:schemeClr val="tx2"/>
          </a:solidFill>
        </p:spPr>
        <p:txBody>
          <a:bodyPr anchor="t"/>
          <a:lstStyle>
            <a:lvl1pPr>
              <a:lnSpc>
                <a:spcPts val="2799"/>
              </a:lnSpc>
              <a:defRPr sz="240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Headline Arial</a:t>
            </a:r>
            <a:br>
              <a:rPr lang="de-DE" dirty="0" smtClean="0"/>
            </a:br>
            <a:r>
              <a:rPr lang="de-DE" b="0" dirty="0" smtClean="0"/>
              <a:t>Subheadline</a:t>
            </a:r>
            <a:endParaRPr lang="de-DE" b="0" dirty="0"/>
          </a:p>
        </p:txBody>
      </p:sp>
      <p:pic>
        <p:nvPicPr>
          <p:cNvPr id="6" name="Grafik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7937" y="5222153"/>
            <a:ext cx="2608920" cy="1304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126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605894" y="1220311"/>
            <a:ext cx="1098004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05592" y="1837638"/>
            <a:ext cx="7869413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623694" y="6192676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10122" y="458709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268017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605894" y="1220311"/>
            <a:ext cx="1098004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05592" y="1837638"/>
            <a:ext cx="7869413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623694" y="6192676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10122" y="458709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719495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605894" y="1220311"/>
            <a:ext cx="1098004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05592" y="1837638"/>
            <a:ext cx="7869413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623694" y="6192676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10122" y="458709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63393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605894" y="1220311"/>
            <a:ext cx="1098004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05592" y="1837638"/>
            <a:ext cx="7869413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623694" y="6192676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10122" y="458709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81786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605894" y="1220311"/>
            <a:ext cx="1098004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05592" y="1837638"/>
            <a:ext cx="7869413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623694" y="6192676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10122" y="458709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0478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605894" y="1220311"/>
            <a:ext cx="1098004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05592" y="1837638"/>
            <a:ext cx="7869413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623694" y="6192676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10122" y="458709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43565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605894" y="1220311"/>
            <a:ext cx="1098004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05592" y="1837638"/>
            <a:ext cx="7869413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623694" y="6192676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10122" y="458709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542573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605894" y="1220311"/>
            <a:ext cx="1098004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05592" y="1837638"/>
            <a:ext cx="7869413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623694" y="6192676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10122" y="458709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845212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605894" y="1220311"/>
            <a:ext cx="1098004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05592" y="1837638"/>
            <a:ext cx="7869413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623694" y="6192676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10122" y="458709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28859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605894" y="1220311"/>
            <a:ext cx="1098004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05592" y="1837638"/>
            <a:ext cx="7869413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623694" y="6192676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10122" y="458709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31093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 txBox="1">
            <a:spLocks/>
          </p:cNvSpPr>
          <p:nvPr userDrawn="1"/>
        </p:nvSpPr>
        <p:spPr>
          <a:xfrm>
            <a:off x="597776" y="6178447"/>
            <a:ext cx="11018491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8" name="Inhaltsplatzhalter 6"/>
          <p:cNvSpPr>
            <a:spLocks noGrp="1"/>
          </p:cNvSpPr>
          <p:nvPr>
            <p:ph sz="quarter" idx="13"/>
          </p:nvPr>
        </p:nvSpPr>
        <p:spPr>
          <a:xfrm>
            <a:off x="579673" y="1391617"/>
            <a:ext cx="11036593" cy="4545635"/>
          </a:xfrm>
        </p:spPr>
        <p:txBody>
          <a:bodyPr lIns="108000"/>
          <a:lstStyle>
            <a:lvl1pPr marL="0" indent="-216000">
              <a:lnSpc>
                <a:spcPct val="200000"/>
              </a:lnSpc>
              <a:spcBef>
                <a:spcPts val="0"/>
              </a:spcBef>
              <a:buFont typeface="+mj-lt"/>
              <a:buAutoNum type="arabicPeriod"/>
              <a:defRPr sz="1600" baseline="0"/>
            </a:lvl1pPr>
            <a:lvl2pPr marL="269875" indent="-269875">
              <a:buFont typeface="+mj-lt"/>
              <a:buAutoNum type="arabicPeriod"/>
              <a:defRPr/>
            </a:lvl2pPr>
            <a:lvl3pPr marL="269875" indent="-269875">
              <a:buFont typeface="+mj-lt"/>
              <a:buAutoNum type="arabicPeriod"/>
              <a:defRPr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 smtClean="0"/>
          </a:p>
        </p:txBody>
      </p:sp>
      <p:sp>
        <p:nvSpPr>
          <p:cNvPr id="9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71501" y="6455351"/>
            <a:ext cx="11044764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584206" y="579275"/>
            <a:ext cx="11032063" cy="541073"/>
          </a:xfrm>
          <a:solidFill>
            <a:schemeClr val="tx2"/>
          </a:solidFill>
        </p:spPr>
        <p:txBody>
          <a:bodyPr wrap="square" lIns="108000" tIns="0" rIns="0" bIns="0" anchor="t" anchorCtr="0">
            <a:noAutofit/>
          </a:bodyPr>
          <a:lstStyle>
            <a:lvl1pPr algn="l">
              <a:lnSpc>
                <a:spcPts val="2950"/>
              </a:lnSpc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910974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605894" y="1220311"/>
            <a:ext cx="1098004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05592" y="1837638"/>
            <a:ext cx="7869413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623694" y="6192676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10122" y="458709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99275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605894" y="1220311"/>
            <a:ext cx="1098004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05592" y="1837638"/>
            <a:ext cx="7869413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623694" y="6192676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10122" y="458709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54127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605894" y="1220311"/>
            <a:ext cx="1098004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05592" y="1837638"/>
            <a:ext cx="7869413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623694" y="6192676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10122" y="458709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47924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605894" y="1220311"/>
            <a:ext cx="1098004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05592" y="1837638"/>
            <a:ext cx="7869413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623694" y="6192676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10122" y="458709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310593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605894" y="1220311"/>
            <a:ext cx="1098004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05592" y="1837638"/>
            <a:ext cx="7869413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623694" y="6192676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10122" y="458709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4936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605894" y="1220311"/>
            <a:ext cx="1098004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05592" y="1837638"/>
            <a:ext cx="7869413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623694" y="6192676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10122" y="458709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667494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605894" y="1220311"/>
            <a:ext cx="1098004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05592" y="1837638"/>
            <a:ext cx="7869413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623694" y="6192676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10122" y="458709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20505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605894" y="1220311"/>
            <a:ext cx="1098004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05592" y="1837638"/>
            <a:ext cx="7869413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623694" y="6192676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10122" y="458709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93180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605894" y="1220311"/>
            <a:ext cx="1098004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05592" y="1837638"/>
            <a:ext cx="7869413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623694" y="6192676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10122" y="458709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05785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605894" y="1220311"/>
            <a:ext cx="1098004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05592" y="1837638"/>
            <a:ext cx="7869413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623694" y="6192676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10122" y="458709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544637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itel 2 Zeil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 txBox="1">
            <a:spLocks/>
          </p:cNvSpPr>
          <p:nvPr userDrawn="1"/>
        </p:nvSpPr>
        <p:spPr>
          <a:xfrm>
            <a:off x="597776" y="6178447"/>
            <a:ext cx="11018491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8" name="Inhaltsplatzhalter 6"/>
          <p:cNvSpPr>
            <a:spLocks noGrp="1"/>
          </p:cNvSpPr>
          <p:nvPr>
            <p:ph sz="quarter" idx="13"/>
          </p:nvPr>
        </p:nvSpPr>
        <p:spPr>
          <a:xfrm>
            <a:off x="579673" y="1790936"/>
            <a:ext cx="11036593" cy="4146315"/>
          </a:xfrm>
        </p:spPr>
        <p:txBody>
          <a:bodyPr lIns="108000"/>
          <a:lstStyle>
            <a:lvl1pPr marL="0" indent="-216000">
              <a:lnSpc>
                <a:spcPct val="200000"/>
              </a:lnSpc>
              <a:spcBef>
                <a:spcPts val="0"/>
              </a:spcBef>
              <a:buFont typeface="+mj-lt"/>
              <a:buAutoNum type="arabicPeriod"/>
              <a:defRPr sz="1600" baseline="0"/>
            </a:lvl1pPr>
            <a:lvl2pPr marL="269875" indent="-269875">
              <a:buFont typeface="+mj-lt"/>
              <a:buAutoNum type="arabicPeriod"/>
              <a:defRPr/>
            </a:lvl2pPr>
            <a:lvl3pPr marL="269875" indent="-269875">
              <a:buFont typeface="+mj-lt"/>
              <a:buAutoNum type="arabicPeriod"/>
              <a:defRPr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 smtClean="0"/>
          </a:p>
        </p:txBody>
      </p:sp>
      <p:sp>
        <p:nvSpPr>
          <p:cNvPr id="9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71501" y="6455351"/>
            <a:ext cx="11044764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584206" y="579273"/>
            <a:ext cx="11032063" cy="1056000"/>
          </a:xfrm>
          <a:solidFill>
            <a:schemeClr val="tx2"/>
          </a:solidFill>
        </p:spPr>
        <p:txBody>
          <a:bodyPr wrap="square" lIns="108000" tIns="0" rIns="0" bIns="0" anchor="t" anchorCtr="0">
            <a:noAutofit/>
          </a:bodyPr>
          <a:lstStyle>
            <a:lvl1pPr algn="l">
              <a:lnSpc>
                <a:spcPts val="2950"/>
              </a:lnSpc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223912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605894" y="1220311"/>
            <a:ext cx="1098004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05592" y="1837638"/>
            <a:ext cx="7869413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623694" y="6192676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10122" y="458709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807936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605894" y="1220311"/>
            <a:ext cx="1098004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05592" y="1837638"/>
            <a:ext cx="7869413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623694" y="6192676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10122" y="458709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764245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605894" y="1220311"/>
            <a:ext cx="1098004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05592" y="1837638"/>
            <a:ext cx="7869413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623694" y="6192676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10122" y="458709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42716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605894" y="1220311"/>
            <a:ext cx="1098004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05592" y="1837638"/>
            <a:ext cx="7869413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623694" y="6192676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10122" y="458709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029980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605894" y="1220311"/>
            <a:ext cx="1098004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05592" y="1837638"/>
            <a:ext cx="7869413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623694" y="6192676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10122" y="458709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21459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605894" y="1220311"/>
            <a:ext cx="1098004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05592" y="1837638"/>
            <a:ext cx="7869413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623694" y="6192676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10122" y="458709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90344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605894" y="1220311"/>
            <a:ext cx="1098004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05592" y="1837638"/>
            <a:ext cx="7869413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623694" y="6192676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10122" y="458709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236700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605894" y="1220311"/>
            <a:ext cx="1098004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05592" y="1837638"/>
            <a:ext cx="7869413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623694" y="6192676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10122" y="458709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79960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2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605894" y="1220311"/>
            <a:ext cx="1098004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05592" y="1837638"/>
            <a:ext cx="7869413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623694" y="6192676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10122" y="458709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7497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605894" y="1220311"/>
            <a:ext cx="1098004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05592" y="1837638"/>
            <a:ext cx="7869413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623694" y="6192676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10122" y="458709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0941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597776" y="6178447"/>
            <a:ext cx="11018491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8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71501" y="6455351"/>
            <a:ext cx="11044764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9" name="Inhaltsplatzhalter 6"/>
          <p:cNvSpPr>
            <a:spLocks noGrp="1"/>
          </p:cNvSpPr>
          <p:nvPr>
            <p:ph sz="quarter" idx="13"/>
          </p:nvPr>
        </p:nvSpPr>
        <p:spPr>
          <a:xfrm>
            <a:off x="579671" y="1276011"/>
            <a:ext cx="9235203" cy="4661240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584206" y="579275"/>
            <a:ext cx="11032063" cy="541073"/>
          </a:xfrm>
          <a:solidFill>
            <a:schemeClr val="tx2"/>
          </a:solidFill>
        </p:spPr>
        <p:txBody>
          <a:bodyPr wrap="square" lIns="108000" tIns="0" rIns="0" bIns="0" anchor="t" anchorCtr="0">
            <a:noAutofit/>
          </a:bodyPr>
          <a:lstStyle>
            <a:lvl1pPr algn="l">
              <a:lnSpc>
                <a:spcPts val="2950"/>
              </a:lnSpc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527093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4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605894" y="1220311"/>
            <a:ext cx="1098004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05592" y="1837638"/>
            <a:ext cx="7869413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623694" y="6192676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10122" y="458709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87273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5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605894" y="1220311"/>
            <a:ext cx="1098004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05592" y="1837638"/>
            <a:ext cx="7869413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623694" y="6192676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10122" y="458709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57088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6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605894" y="1220311"/>
            <a:ext cx="1098004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05592" y="1837638"/>
            <a:ext cx="7869413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623694" y="6192676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10122" y="458709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0282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605894" y="1220311"/>
            <a:ext cx="1098004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05592" y="1837638"/>
            <a:ext cx="7869413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623694" y="6192676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10122" y="458709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6337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8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605894" y="1220311"/>
            <a:ext cx="1098004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05592" y="1837638"/>
            <a:ext cx="7869413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623694" y="6192676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10122" y="458709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726459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9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605894" y="1220311"/>
            <a:ext cx="1098004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05592" y="1837638"/>
            <a:ext cx="7869413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623694" y="6192676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10122" y="458709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2221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0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605894" y="1220311"/>
            <a:ext cx="1098004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05592" y="1837638"/>
            <a:ext cx="7869413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623694" y="6192676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10122" y="458709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11966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1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605894" y="1220311"/>
            <a:ext cx="1098004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05592" y="1837638"/>
            <a:ext cx="7869413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623694" y="6192676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10122" y="458709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94162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2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605894" y="1220311"/>
            <a:ext cx="1098004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05592" y="1837638"/>
            <a:ext cx="7869413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623694" y="6192676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10122" y="458709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15522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3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605894" y="1220311"/>
            <a:ext cx="1098004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05592" y="1837638"/>
            <a:ext cx="7869413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623694" y="6192676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10122" y="458709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647535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/ Sub-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579978" y="1276011"/>
            <a:ext cx="11036287" cy="605317"/>
          </a:xfrm>
        </p:spPr>
        <p:txBody>
          <a:bodyPr lIns="107968" tIns="0" rIns="0" bIns="0"/>
          <a:lstStyle>
            <a:lvl1pPr marL="0" indent="0">
              <a:buNone/>
              <a:defRPr lang="de-DE" sz="16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597776" y="6178447"/>
            <a:ext cx="11018491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8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71501" y="6455351"/>
            <a:ext cx="11044764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9" name="Inhaltsplatzhalter 6"/>
          <p:cNvSpPr>
            <a:spLocks noGrp="1"/>
          </p:cNvSpPr>
          <p:nvPr>
            <p:ph sz="quarter" idx="13"/>
          </p:nvPr>
        </p:nvSpPr>
        <p:spPr>
          <a:xfrm>
            <a:off x="579671" y="2000058"/>
            <a:ext cx="9235203" cy="3937193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584206" y="579275"/>
            <a:ext cx="11032063" cy="541073"/>
          </a:xfrm>
          <a:solidFill>
            <a:schemeClr val="tx2"/>
          </a:solidFill>
        </p:spPr>
        <p:txBody>
          <a:bodyPr wrap="square" lIns="108000" tIns="0" rIns="0" bIns="0" anchor="t" anchorCtr="0">
            <a:noAutofit/>
          </a:bodyPr>
          <a:lstStyle>
            <a:lvl1pPr algn="l">
              <a:lnSpc>
                <a:spcPts val="2950"/>
              </a:lnSpc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1365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4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605894" y="1220311"/>
            <a:ext cx="1098004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05592" y="1837638"/>
            <a:ext cx="7869413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623694" y="6192676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10122" y="458709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769046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5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605894" y="1220311"/>
            <a:ext cx="1098004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05592" y="1837638"/>
            <a:ext cx="7869413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623694" y="6192676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10122" y="458709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065097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6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605894" y="1220311"/>
            <a:ext cx="1098004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05592" y="1837638"/>
            <a:ext cx="7869413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623694" y="6192676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10122" y="458709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57481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7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605894" y="1220311"/>
            <a:ext cx="1098004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05592" y="1837638"/>
            <a:ext cx="7869413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623694" y="6192676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10122" y="458709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10558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8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605894" y="1220311"/>
            <a:ext cx="1098004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05592" y="1837638"/>
            <a:ext cx="7869413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623694" y="6192676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10122" y="458709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8773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9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605894" y="1220311"/>
            <a:ext cx="1098004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05592" y="1837638"/>
            <a:ext cx="7869413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623694" y="6192676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10122" y="458709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906478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0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605894" y="1220311"/>
            <a:ext cx="1098004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05592" y="1837638"/>
            <a:ext cx="7869413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623694" y="6192676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10122" y="458709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968031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1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605894" y="1220311"/>
            <a:ext cx="1098004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05592" y="1837638"/>
            <a:ext cx="7869413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623694" y="6192676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10122" y="458709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623771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2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605894" y="1220311"/>
            <a:ext cx="1098004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05592" y="1837638"/>
            <a:ext cx="7869413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623694" y="6192676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10122" y="458709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28493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3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605894" y="1220311"/>
            <a:ext cx="1098004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05592" y="1837638"/>
            <a:ext cx="7869413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623694" y="6192676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10122" y="458709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089901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/ Titel 2 Zeil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597776" y="6178447"/>
            <a:ext cx="11018491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8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71501" y="6455351"/>
            <a:ext cx="11044764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9" name="Inhaltsplatzhalter 6"/>
          <p:cNvSpPr>
            <a:spLocks noGrp="1"/>
          </p:cNvSpPr>
          <p:nvPr>
            <p:ph sz="quarter" idx="13"/>
          </p:nvPr>
        </p:nvSpPr>
        <p:spPr>
          <a:xfrm>
            <a:off x="579671" y="2000058"/>
            <a:ext cx="9235203" cy="3937193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584206" y="579273"/>
            <a:ext cx="11032063" cy="1112152"/>
          </a:xfrm>
          <a:solidFill>
            <a:schemeClr val="tx2"/>
          </a:solidFill>
        </p:spPr>
        <p:txBody>
          <a:bodyPr wrap="square" lIns="108000" tIns="0" rIns="0" bIns="0" anchor="t" anchorCtr="0">
            <a:noAutofit/>
          </a:bodyPr>
          <a:lstStyle>
            <a:lvl1pPr algn="l">
              <a:lnSpc>
                <a:spcPts val="2950"/>
              </a:lnSpc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426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4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605894" y="1220311"/>
            <a:ext cx="1098004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05592" y="1837638"/>
            <a:ext cx="7869413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623694" y="6192676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10122" y="458709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868700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5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605894" y="1220311"/>
            <a:ext cx="1098004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05592" y="1837638"/>
            <a:ext cx="7869413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623694" y="6192676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10122" y="458709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353821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6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605894" y="1220311"/>
            <a:ext cx="1098004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05592" y="1837638"/>
            <a:ext cx="7869413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623694" y="6192676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10122" y="458709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272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7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605894" y="1220311"/>
            <a:ext cx="1098004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05592" y="1837638"/>
            <a:ext cx="7869413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623694" y="6192676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10122" y="458709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68503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Kontakt deut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3"/>
          <p:cNvSpPr txBox="1">
            <a:spLocks/>
          </p:cNvSpPr>
          <p:nvPr userDrawn="1"/>
        </p:nvSpPr>
        <p:spPr>
          <a:xfrm>
            <a:off x="623694" y="6192676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610117" y="1837637"/>
            <a:ext cx="10977033" cy="3612251"/>
          </a:xfrm>
        </p:spPr>
        <p:txBody>
          <a:bodyPr/>
          <a:lstStyle>
            <a:lvl1pPr marL="0" indent="0"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Titel 1"/>
          <p:cNvSpPr>
            <a:spLocks noGrp="1"/>
          </p:cNvSpPr>
          <p:nvPr>
            <p:ph type="ctrTitle" hasCustomPrompt="1"/>
          </p:nvPr>
        </p:nvSpPr>
        <p:spPr>
          <a:xfrm>
            <a:off x="610122" y="458709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dirty="0" err="1" smtClean="0"/>
              <a:t>Contact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02023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_d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10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572000"/>
          </a:xfrm>
          <a:solidFill>
            <a:srgbClr val="F2F2F2"/>
          </a:solidFill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9" name="Untertitel 2"/>
          <p:cNvSpPr>
            <a:spLocks noGrp="1"/>
          </p:cNvSpPr>
          <p:nvPr>
            <p:ph type="subTitle" idx="1"/>
          </p:nvPr>
        </p:nvSpPr>
        <p:spPr>
          <a:xfrm>
            <a:off x="721543" y="4812189"/>
            <a:ext cx="10964456" cy="484549"/>
          </a:xfrm>
        </p:spPr>
        <p:txBody>
          <a:bodyPr lIns="108000" anchor="t">
            <a:normAutofit/>
          </a:bodyPr>
          <a:lstStyle>
            <a:lvl1pPr marL="0" indent="0" algn="l">
              <a:buNone/>
              <a:defRPr lang="de-DE" sz="16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 smtClean="0"/>
          </a:p>
        </p:txBody>
      </p:sp>
      <p:sp>
        <p:nvSpPr>
          <p:cNvPr id="7" name="Titel 2"/>
          <p:cNvSpPr>
            <a:spLocks noGrp="1"/>
          </p:cNvSpPr>
          <p:nvPr>
            <p:ph type="ctrTitle" hasCustomPrompt="1"/>
          </p:nvPr>
        </p:nvSpPr>
        <p:spPr>
          <a:xfrm>
            <a:off x="589916" y="441701"/>
            <a:ext cx="11026945" cy="922099"/>
          </a:xfrm>
          <a:solidFill>
            <a:schemeClr val="accent1"/>
          </a:solidFill>
        </p:spPr>
        <p:txBody>
          <a:bodyPr tIns="108000" bIns="0" anchor="t" anchorCtr="0"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Headline Arial</a:t>
            </a:r>
            <a:br>
              <a:rPr lang="de-DE" dirty="0" smtClean="0"/>
            </a:br>
            <a:r>
              <a:rPr lang="de-DE" b="0" dirty="0" smtClean="0"/>
              <a:t>Subheadline</a:t>
            </a:r>
            <a:endParaRPr lang="de-DE" b="0" dirty="0"/>
          </a:p>
        </p:txBody>
      </p:sp>
      <p:pic>
        <p:nvPicPr>
          <p:cNvPr id="11" name="Picture 2" descr="https://cdn1.scrivito.com/fokus/56ee6b92c2c9f92d/fb07306ce2d4/Keyvisual_FOKUS_engl_bunt_Motiv1_Web_2016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6901" y="5367338"/>
            <a:ext cx="3975099" cy="1490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00327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 txBox="1">
            <a:spLocks/>
          </p:cNvSpPr>
          <p:nvPr userDrawn="1"/>
        </p:nvSpPr>
        <p:spPr>
          <a:xfrm>
            <a:off x="623695" y="6192678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Inhaltsplatzhalter 6"/>
          <p:cNvSpPr>
            <a:spLocks noGrp="1"/>
          </p:cNvSpPr>
          <p:nvPr>
            <p:ph sz="quarter" idx="13"/>
          </p:nvPr>
        </p:nvSpPr>
        <p:spPr>
          <a:xfrm>
            <a:off x="605591" y="1420428"/>
            <a:ext cx="10980164" cy="4405237"/>
          </a:xfrm>
        </p:spPr>
        <p:txBody>
          <a:bodyPr/>
          <a:lstStyle>
            <a:lvl1pPr marL="270000" indent="-269875">
              <a:spcBef>
                <a:spcPts val="2784"/>
              </a:spcBef>
              <a:buFont typeface="+mj-lt"/>
              <a:buAutoNum type="arabicPeriod"/>
              <a:defRPr baseline="0"/>
            </a:lvl1pPr>
            <a:lvl2pPr marL="269875" indent="-269875">
              <a:buFont typeface="+mj-lt"/>
              <a:buAutoNum type="arabicPeriod"/>
              <a:defRPr/>
            </a:lvl2pPr>
            <a:lvl3pPr marL="269875" indent="-269875">
              <a:buFont typeface="+mj-lt"/>
              <a:buAutoNum type="arabicPeriod"/>
              <a:defRPr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 smtClean="0"/>
          </a:p>
        </p:txBody>
      </p:sp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610123" y="458711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135277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2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9"/>
          <p:cNvSpPr>
            <a:spLocks noGrp="1"/>
          </p:cNvSpPr>
          <p:nvPr>
            <p:ph type="pic" sz="quarter" idx="13"/>
          </p:nvPr>
        </p:nvSpPr>
        <p:spPr>
          <a:xfrm>
            <a:off x="7310273" y="1219199"/>
            <a:ext cx="4274768" cy="2276017"/>
          </a:xfrm>
          <a:solidFill>
            <a:srgbClr val="F2F2F2"/>
          </a:solidFill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8" name="Bildplatzhalter 9"/>
          <p:cNvSpPr>
            <a:spLocks noGrp="1"/>
          </p:cNvSpPr>
          <p:nvPr>
            <p:ph type="pic" sz="quarter" idx="14"/>
          </p:nvPr>
        </p:nvSpPr>
        <p:spPr>
          <a:xfrm>
            <a:off x="7310273" y="3758756"/>
            <a:ext cx="4274768" cy="2276017"/>
          </a:xfrm>
          <a:solidFill>
            <a:srgbClr val="F2F2F2"/>
          </a:solidFill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605896" y="1220313"/>
            <a:ext cx="6279345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3" name="Inhaltsplatzhalter 6"/>
          <p:cNvSpPr>
            <a:spLocks noGrp="1"/>
          </p:cNvSpPr>
          <p:nvPr>
            <p:ph sz="quarter" idx="15"/>
          </p:nvPr>
        </p:nvSpPr>
        <p:spPr>
          <a:xfrm>
            <a:off x="605588" y="1837638"/>
            <a:ext cx="6279648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7" name="Foliennummernplatzhalter 3"/>
          <p:cNvSpPr txBox="1">
            <a:spLocks/>
          </p:cNvSpPr>
          <p:nvPr userDrawn="1"/>
        </p:nvSpPr>
        <p:spPr>
          <a:xfrm>
            <a:off x="623695" y="6192678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12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610123" y="458711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699425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ld vollfläch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9"/>
          <p:cNvSpPr>
            <a:spLocks noGrp="1"/>
          </p:cNvSpPr>
          <p:nvPr>
            <p:ph type="pic" sz="quarter" idx="13"/>
          </p:nvPr>
        </p:nvSpPr>
        <p:spPr>
          <a:xfrm>
            <a:off x="605707" y="1225841"/>
            <a:ext cx="10987799" cy="4578745"/>
          </a:xfrm>
          <a:solidFill>
            <a:srgbClr val="F2F2F2"/>
          </a:solidFill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5" name="Foliennummernplatzhalter 3"/>
          <p:cNvSpPr txBox="1">
            <a:spLocks/>
          </p:cNvSpPr>
          <p:nvPr userDrawn="1"/>
        </p:nvSpPr>
        <p:spPr>
          <a:xfrm>
            <a:off x="623695" y="6192678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10123" y="458711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72900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co 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3"/>
          <p:cNvSpPr txBox="1">
            <a:spLocks/>
          </p:cNvSpPr>
          <p:nvPr userDrawn="1"/>
        </p:nvSpPr>
        <p:spPr>
          <a:xfrm>
            <a:off x="623695" y="6192678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4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19801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87" Type="http://schemas.openxmlformats.org/officeDocument/2006/relationships/slideLayout" Target="../slideLayouts/slideLayout87.xml"/><Relationship Id="rId102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103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10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84751" y="446090"/>
            <a:ext cx="11004551" cy="928695"/>
          </a:xfrm>
          <a:prstGeom prst="rect">
            <a:avLst/>
          </a:prstGeom>
        </p:spPr>
        <p:txBody>
          <a:bodyPr vert="horz" wrap="square" lIns="91413" tIns="45707" rIns="91413" bIns="45707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88309" y="1838775"/>
            <a:ext cx="5767916" cy="3980089"/>
          </a:xfrm>
          <a:prstGeom prst="rect">
            <a:avLst/>
          </a:prstGeom>
        </p:spPr>
        <p:txBody>
          <a:bodyPr vert="horz" lIns="102826" tIns="0" rIns="0" bIns="0" rtlCol="0">
            <a:no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3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7" name="Rechteck 6"/>
          <p:cNvSpPr/>
          <p:nvPr/>
        </p:nvSpPr>
        <p:spPr bwMode="auto">
          <a:xfrm>
            <a:off x="12238973" y="2395472"/>
            <a:ext cx="1308491" cy="4462531"/>
          </a:xfrm>
          <a:prstGeom prst="rect">
            <a:avLst/>
          </a:prstGeom>
          <a:solidFill>
            <a:schemeClr val="bg1"/>
          </a:solidFill>
          <a:ln w="22225" cap="flat" cmpd="sng">
            <a:noFill/>
            <a:prstDash val="solid"/>
            <a:round/>
            <a:headEnd/>
            <a:tailEnd/>
          </a:ln>
          <a:effectLst/>
        </p:spPr>
        <p:txBody>
          <a:bodyPr lIns="0" tIns="0" rIns="0" bIns="0" rtlCol="0" anchor="ctr">
            <a:noAutofit/>
          </a:bodyPr>
          <a:lstStyle/>
          <a:p>
            <a:pPr algn="ctr" defTabSz="653064"/>
            <a:endParaRPr lang="de-DE" sz="1300" kern="0" dirty="0">
              <a:solidFill>
                <a:sysClr val="windowText" lastClr="000000"/>
              </a:solidFill>
              <a:latin typeface="Arial"/>
            </a:endParaRPr>
          </a:p>
        </p:txBody>
      </p:sp>
      <p:sp>
        <p:nvSpPr>
          <p:cNvPr id="21" name="Rechteck 20"/>
          <p:cNvSpPr/>
          <p:nvPr/>
        </p:nvSpPr>
        <p:spPr bwMode="auto">
          <a:xfrm>
            <a:off x="12318543" y="3767244"/>
            <a:ext cx="465140" cy="455160"/>
          </a:xfrm>
          <a:prstGeom prst="rect">
            <a:avLst/>
          </a:prstGeom>
          <a:solidFill>
            <a:schemeClr val="accent2"/>
          </a:solidFill>
          <a:ln w="12700">
            <a:noFill/>
            <a:miter lim="800000"/>
            <a:headEnd/>
            <a:tailEnd/>
          </a:ln>
          <a:effectLst/>
        </p:spPr>
        <p:txBody>
          <a:bodyPr lIns="0" tIns="0" rIns="0" bIns="0" rtlCol="0" anchor="ctr">
            <a:noAutofit/>
          </a:bodyPr>
          <a:lstStyle/>
          <a:p>
            <a:pPr algn="ctr" defTabSz="914126">
              <a:lnSpc>
                <a:spcPct val="90000"/>
              </a:lnSpc>
            </a:pPr>
            <a:endParaRPr lang="de-DE" sz="1100" b="1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22" name="Rechteck 21"/>
          <p:cNvSpPr/>
          <p:nvPr/>
        </p:nvSpPr>
        <p:spPr bwMode="auto">
          <a:xfrm rot="10800000">
            <a:off x="12318543" y="6310785"/>
            <a:ext cx="465140" cy="455160"/>
          </a:xfrm>
          <a:prstGeom prst="rect">
            <a:avLst/>
          </a:prstGeom>
          <a:solidFill>
            <a:schemeClr val="accent6"/>
          </a:solidFill>
          <a:ln w="12700">
            <a:noFill/>
            <a:miter lim="800000"/>
            <a:headEnd/>
            <a:tailEnd/>
          </a:ln>
          <a:effectLst/>
        </p:spPr>
        <p:txBody>
          <a:bodyPr lIns="0" tIns="0" rIns="0" bIns="0" rtlCol="0" anchor="ctr">
            <a:noAutofit/>
          </a:bodyPr>
          <a:lstStyle/>
          <a:p>
            <a:pPr algn="ctr" defTabSz="914126">
              <a:lnSpc>
                <a:spcPct val="90000"/>
              </a:lnSpc>
            </a:pPr>
            <a:endParaRPr lang="de-DE" sz="1100" b="1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23" name="Rechteck 22"/>
          <p:cNvSpPr/>
          <p:nvPr/>
        </p:nvSpPr>
        <p:spPr bwMode="auto">
          <a:xfrm rot="10800000">
            <a:off x="12318543" y="5674899"/>
            <a:ext cx="465140" cy="455160"/>
          </a:xfrm>
          <a:prstGeom prst="rect">
            <a:avLst/>
          </a:prstGeom>
          <a:solidFill>
            <a:schemeClr val="accent5"/>
          </a:solidFill>
          <a:ln w="12700">
            <a:noFill/>
            <a:miter lim="800000"/>
            <a:headEnd/>
            <a:tailEnd/>
          </a:ln>
          <a:effectLst/>
        </p:spPr>
        <p:txBody>
          <a:bodyPr lIns="0" tIns="0" rIns="0" bIns="0" rtlCol="0" anchor="ctr">
            <a:noAutofit/>
          </a:bodyPr>
          <a:lstStyle/>
          <a:p>
            <a:pPr algn="ctr" defTabSz="914126">
              <a:lnSpc>
                <a:spcPct val="90000"/>
              </a:lnSpc>
            </a:pPr>
            <a:endParaRPr lang="de-DE" sz="1100" b="1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24" name="Rechteck 23"/>
          <p:cNvSpPr/>
          <p:nvPr/>
        </p:nvSpPr>
        <p:spPr bwMode="auto">
          <a:xfrm rot="10800000">
            <a:off x="12318543" y="5039015"/>
            <a:ext cx="465140" cy="455160"/>
          </a:xfrm>
          <a:prstGeom prst="rect">
            <a:avLst/>
          </a:prstGeom>
          <a:solidFill>
            <a:schemeClr val="accent4"/>
          </a:solidFill>
          <a:ln w="12700">
            <a:noFill/>
            <a:miter lim="800000"/>
            <a:headEnd/>
            <a:tailEnd/>
          </a:ln>
          <a:effectLst/>
        </p:spPr>
        <p:txBody>
          <a:bodyPr lIns="0" tIns="0" rIns="0" bIns="0" rtlCol="0" anchor="ctr">
            <a:noAutofit/>
          </a:bodyPr>
          <a:lstStyle/>
          <a:p>
            <a:pPr algn="ctr" defTabSz="914126">
              <a:lnSpc>
                <a:spcPct val="90000"/>
              </a:lnSpc>
            </a:pPr>
            <a:endParaRPr lang="de-DE" sz="1100" b="1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25" name="Rechteck 24"/>
          <p:cNvSpPr/>
          <p:nvPr/>
        </p:nvSpPr>
        <p:spPr bwMode="auto">
          <a:xfrm rot="10800000">
            <a:off x="12318543" y="4403129"/>
            <a:ext cx="465140" cy="455160"/>
          </a:xfrm>
          <a:prstGeom prst="rect">
            <a:avLst/>
          </a:prstGeom>
          <a:solidFill>
            <a:schemeClr val="accent3"/>
          </a:solidFill>
          <a:ln w="12700">
            <a:noFill/>
            <a:miter lim="800000"/>
            <a:headEnd/>
            <a:tailEnd/>
          </a:ln>
          <a:effectLst/>
        </p:spPr>
        <p:txBody>
          <a:bodyPr lIns="0" tIns="0" rIns="0" bIns="0" rtlCol="0" anchor="ctr">
            <a:noAutofit/>
          </a:bodyPr>
          <a:lstStyle/>
          <a:p>
            <a:pPr algn="ctr" defTabSz="914126">
              <a:lnSpc>
                <a:spcPct val="90000"/>
              </a:lnSpc>
            </a:pPr>
            <a:endParaRPr lang="de-DE" sz="1100" b="1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12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71501" y="6455351"/>
            <a:ext cx="11044764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13" name="Rechteck 12"/>
          <p:cNvSpPr/>
          <p:nvPr/>
        </p:nvSpPr>
        <p:spPr bwMode="auto">
          <a:xfrm>
            <a:off x="12318543" y="2495473"/>
            <a:ext cx="465140" cy="455160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lIns="0" tIns="0" rIns="0" bIns="0" rtlCol="0" anchor="ctr">
            <a:noAutofit/>
          </a:bodyPr>
          <a:lstStyle/>
          <a:p>
            <a:pPr algn="ctr" defTabSz="914126">
              <a:lnSpc>
                <a:spcPct val="90000"/>
              </a:lnSpc>
            </a:pPr>
            <a:endParaRPr lang="de-DE" sz="1100" b="1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15" name="Rechteck 14"/>
          <p:cNvSpPr/>
          <p:nvPr/>
        </p:nvSpPr>
        <p:spPr bwMode="auto">
          <a:xfrm rot="10800000">
            <a:off x="12318543" y="3131359"/>
            <a:ext cx="465140" cy="455160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/>
        </p:spPr>
        <p:txBody>
          <a:bodyPr lIns="0" tIns="0" rIns="0" bIns="0" rtlCol="0" anchor="ctr">
            <a:noAutofit/>
          </a:bodyPr>
          <a:lstStyle/>
          <a:p>
            <a:pPr algn="ctr" defTabSz="914126">
              <a:lnSpc>
                <a:spcPct val="90000"/>
              </a:lnSpc>
            </a:pPr>
            <a:endParaRPr lang="de-DE" sz="1100" b="1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12866147" y="3260141"/>
            <a:ext cx="681319" cy="20080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  <a:spcBef>
                <a:spcPts val="560"/>
              </a:spcBef>
              <a:buClr>
                <a:schemeClr val="tx1"/>
              </a:buClr>
            </a:pPr>
            <a:r>
              <a:rPr lang="de-DE" sz="900" dirty="0" smtClean="0"/>
              <a:t>Akzent 1</a:t>
            </a:r>
            <a:endParaRPr lang="de-DE" sz="900" dirty="0"/>
          </a:p>
        </p:txBody>
      </p:sp>
      <p:sp>
        <p:nvSpPr>
          <p:cNvPr id="16" name="Textfeld 15"/>
          <p:cNvSpPr txBox="1"/>
          <p:nvPr/>
        </p:nvSpPr>
        <p:spPr>
          <a:xfrm>
            <a:off x="12866147" y="3896026"/>
            <a:ext cx="681319" cy="20080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  <a:spcBef>
                <a:spcPts val="560"/>
              </a:spcBef>
              <a:buClr>
                <a:schemeClr val="tx1"/>
              </a:buClr>
            </a:pPr>
            <a:r>
              <a:rPr lang="de-DE" sz="900" dirty="0" smtClean="0"/>
              <a:t>Akzent 2</a:t>
            </a:r>
            <a:endParaRPr lang="de-DE" sz="900" dirty="0"/>
          </a:p>
        </p:txBody>
      </p:sp>
      <p:sp>
        <p:nvSpPr>
          <p:cNvPr id="17" name="Textfeld 16"/>
          <p:cNvSpPr txBox="1"/>
          <p:nvPr/>
        </p:nvSpPr>
        <p:spPr>
          <a:xfrm>
            <a:off x="12866147" y="4531911"/>
            <a:ext cx="681319" cy="20080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  <a:spcBef>
                <a:spcPts val="560"/>
              </a:spcBef>
              <a:buClr>
                <a:schemeClr val="tx1"/>
              </a:buClr>
            </a:pPr>
            <a:r>
              <a:rPr lang="de-DE" sz="900" dirty="0" smtClean="0"/>
              <a:t>Akzent 3</a:t>
            </a:r>
            <a:endParaRPr lang="de-DE" sz="900" dirty="0"/>
          </a:p>
        </p:txBody>
      </p:sp>
      <p:sp>
        <p:nvSpPr>
          <p:cNvPr id="18" name="Textfeld 17"/>
          <p:cNvSpPr txBox="1"/>
          <p:nvPr/>
        </p:nvSpPr>
        <p:spPr>
          <a:xfrm>
            <a:off x="12866147" y="5167797"/>
            <a:ext cx="681319" cy="20080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  <a:spcBef>
                <a:spcPts val="560"/>
              </a:spcBef>
              <a:buClr>
                <a:schemeClr val="tx1"/>
              </a:buClr>
            </a:pPr>
            <a:r>
              <a:rPr lang="de-DE" sz="900" dirty="0" smtClean="0"/>
              <a:t>Akzent 4</a:t>
            </a:r>
            <a:endParaRPr lang="de-DE" sz="900" dirty="0"/>
          </a:p>
        </p:txBody>
      </p:sp>
      <p:sp>
        <p:nvSpPr>
          <p:cNvPr id="19" name="Textfeld 18"/>
          <p:cNvSpPr txBox="1"/>
          <p:nvPr/>
        </p:nvSpPr>
        <p:spPr>
          <a:xfrm>
            <a:off x="12866147" y="5802763"/>
            <a:ext cx="681319" cy="20080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  <a:spcBef>
                <a:spcPts val="560"/>
              </a:spcBef>
              <a:buClr>
                <a:schemeClr val="tx1"/>
              </a:buClr>
            </a:pPr>
            <a:r>
              <a:rPr lang="de-DE" sz="900" dirty="0" smtClean="0"/>
              <a:t>Akzent 5</a:t>
            </a:r>
            <a:endParaRPr lang="de-DE" sz="900" dirty="0"/>
          </a:p>
        </p:txBody>
      </p:sp>
      <p:sp>
        <p:nvSpPr>
          <p:cNvPr id="20" name="Textfeld 19"/>
          <p:cNvSpPr txBox="1"/>
          <p:nvPr/>
        </p:nvSpPr>
        <p:spPr>
          <a:xfrm>
            <a:off x="12866147" y="6446845"/>
            <a:ext cx="681319" cy="20080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  <a:spcBef>
                <a:spcPts val="560"/>
              </a:spcBef>
              <a:buClr>
                <a:schemeClr val="tx1"/>
              </a:buClr>
            </a:pPr>
            <a:r>
              <a:rPr lang="de-DE" sz="900" dirty="0" smtClean="0"/>
              <a:t>Akzent 6</a:t>
            </a:r>
            <a:endParaRPr lang="de-DE" sz="900" dirty="0"/>
          </a:p>
        </p:txBody>
      </p:sp>
      <p:sp>
        <p:nvSpPr>
          <p:cNvPr id="26" name="Textfeld 25"/>
          <p:cNvSpPr txBox="1"/>
          <p:nvPr/>
        </p:nvSpPr>
        <p:spPr>
          <a:xfrm>
            <a:off x="12866147" y="2427181"/>
            <a:ext cx="681319" cy="46335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</a:pPr>
            <a:r>
              <a:rPr lang="de-DE" sz="900" baseline="0" dirty="0" smtClean="0"/>
              <a:t>Hinter-grund /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de-DE" sz="900" dirty="0" smtClean="0"/>
              <a:t>Text</a:t>
            </a:r>
            <a:r>
              <a:rPr lang="de-DE" sz="900" baseline="0" dirty="0" smtClean="0"/>
              <a:t> 2</a:t>
            </a:r>
            <a:endParaRPr lang="de-DE" sz="900" dirty="0"/>
          </a:p>
        </p:txBody>
      </p:sp>
      <p:pic>
        <p:nvPicPr>
          <p:cNvPr id="27" name="Bild 12" descr="fokus.emf"/>
          <p:cNvPicPr>
            <a:picLocks noChangeAspect="1"/>
          </p:cNvPicPr>
          <p:nvPr/>
        </p:nvPicPr>
        <p:blipFill>
          <a:blip r:embed="rId10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4749" y="6087618"/>
            <a:ext cx="1627088" cy="445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015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  <p:sldLayoutId id="2147483817" r:id="rId14"/>
    <p:sldLayoutId id="2147483818" r:id="rId15"/>
    <p:sldLayoutId id="2147483819" r:id="rId16"/>
    <p:sldLayoutId id="2147483820" r:id="rId17"/>
    <p:sldLayoutId id="2147483821" r:id="rId18"/>
    <p:sldLayoutId id="2147483822" r:id="rId19"/>
    <p:sldLayoutId id="2147483823" r:id="rId20"/>
    <p:sldLayoutId id="2147483824" r:id="rId21"/>
    <p:sldLayoutId id="2147483825" r:id="rId22"/>
    <p:sldLayoutId id="2147483826" r:id="rId23"/>
    <p:sldLayoutId id="2147483827" r:id="rId24"/>
    <p:sldLayoutId id="2147483830" r:id="rId25"/>
    <p:sldLayoutId id="2147483831" r:id="rId26"/>
    <p:sldLayoutId id="2147483832" r:id="rId27"/>
    <p:sldLayoutId id="2147483833" r:id="rId28"/>
    <p:sldLayoutId id="2147483834" r:id="rId29"/>
    <p:sldLayoutId id="2147483835" r:id="rId30"/>
    <p:sldLayoutId id="2147483836" r:id="rId31"/>
    <p:sldLayoutId id="2147483837" r:id="rId32"/>
    <p:sldLayoutId id="2147483838" r:id="rId33"/>
    <p:sldLayoutId id="2147483839" r:id="rId34"/>
    <p:sldLayoutId id="2147483840" r:id="rId35"/>
    <p:sldLayoutId id="2147483841" r:id="rId36"/>
    <p:sldLayoutId id="2147483842" r:id="rId37"/>
    <p:sldLayoutId id="2147483843" r:id="rId38"/>
    <p:sldLayoutId id="2147483844" r:id="rId39"/>
    <p:sldLayoutId id="2147483845" r:id="rId40"/>
    <p:sldLayoutId id="2147483846" r:id="rId41"/>
    <p:sldLayoutId id="2147483847" r:id="rId42"/>
    <p:sldLayoutId id="2147483848" r:id="rId43"/>
    <p:sldLayoutId id="2147483849" r:id="rId44"/>
    <p:sldLayoutId id="2147483850" r:id="rId45"/>
    <p:sldLayoutId id="2147483851" r:id="rId46"/>
    <p:sldLayoutId id="2147483852" r:id="rId47"/>
    <p:sldLayoutId id="2147483853" r:id="rId48"/>
    <p:sldLayoutId id="2147483854" r:id="rId49"/>
    <p:sldLayoutId id="2147483855" r:id="rId50"/>
    <p:sldLayoutId id="2147483856" r:id="rId51"/>
    <p:sldLayoutId id="2147483857" r:id="rId52"/>
    <p:sldLayoutId id="2147483858" r:id="rId53"/>
    <p:sldLayoutId id="2147483859" r:id="rId54"/>
    <p:sldLayoutId id="2147483860" r:id="rId55"/>
    <p:sldLayoutId id="2147483861" r:id="rId56"/>
    <p:sldLayoutId id="2147483862" r:id="rId57"/>
    <p:sldLayoutId id="2147483863" r:id="rId58"/>
    <p:sldLayoutId id="2147483864" r:id="rId59"/>
    <p:sldLayoutId id="2147483865" r:id="rId60"/>
    <p:sldLayoutId id="2147483866" r:id="rId61"/>
    <p:sldLayoutId id="2147483867" r:id="rId62"/>
    <p:sldLayoutId id="2147483868" r:id="rId63"/>
    <p:sldLayoutId id="2147483869" r:id="rId64"/>
    <p:sldLayoutId id="2147483870" r:id="rId65"/>
    <p:sldLayoutId id="2147483871" r:id="rId66"/>
    <p:sldLayoutId id="2147483872" r:id="rId67"/>
    <p:sldLayoutId id="2147483873" r:id="rId68"/>
    <p:sldLayoutId id="2147483874" r:id="rId69"/>
    <p:sldLayoutId id="2147483875" r:id="rId70"/>
    <p:sldLayoutId id="2147483876" r:id="rId71"/>
    <p:sldLayoutId id="2147483877" r:id="rId72"/>
    <p:sldLayoutId id="2147483878" r:id="rId73"/>
    <p:sldLayoutId id="2147483879" r:id="rId74"/>
    <p:sldLayoutId id="2147483880" r:id="rId75"/>
    <p:sldLayoutId id="2147483881" r:id="rId76"/>
    <p:sldLayoutId id="2147483882" r:id="rId77"/>
    <p:sldLayoutId id="2147483883" r:id="rId78"/>
    <p:sldLayoutId id="2147483884" r:id="rId79"/>
    <p:sldLayoutId id="2147483885" r:id="rId80"/>
    <p:sldLayoutId id="2147483886" r:id="rId81"/>
    <p:sldLayoutId id="2147483887" r:id="rId82"/>
    <p:sldLayoutId id="2147483888" r:id="rId83"/>
    <p:sldLayoutId id="2147483889" r:id="rId84"/>
    <p:sldLayoutId id="2147483890" r:id="rId85"/>
    <p:sldLayoutId id="2147483891" r:id="rId86"/>
    <p:sldLayoutId id="2147483892" r:id="rId87"/>
    <p:sldLayoutId id="2147483893" r:id="rId88"/>
    <p:sldLayoutId id="2147483894" r:id="rId89"/>
    <p:sldLayoutId id="2147483895" r:id="rId90"/>
    <p:sldLayoutId id="2147483896" r:id="rId91"/>
    <p:sldLayoutId id="2147483897" r:id="rId92"/>
    <p:sldLayoutId id="2147483898" r:id="rId93"/>
    <p:sldLayoutId id="2147483899" r:id="rId94"/>
    <p:sldLayoutId id="2147483793" r:id="rId95"/>
    <p:sldLayoutId id="2147483795" r:id="rId96"/>
    <p:sldLayoutId id="2147483798" r:id="rId97"/>
    <p:sldLayoutId id="2147483799" r:id="rId98"/>
    <p:sldLayoutId id="2147483800" r:id="rId99"/>
    <p:sldLayoutId id="2147483802" r:id="rId100"/>
    <p:sldLayoutId id="2147483828" r:id="rId101"/>
    <p:sldLayoutId id="2147483829" r:id="rId10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126" rtl="0" eaLnBrk="1" latinLnBrk="0" hangingPunct="1">
        <a:lnSpc>
          <a:spcPts val="2999"/>
        </a:lnSpc>
        <a:spcBef>
          <a:spcPct val="0"/>
        </a:spcBef>
        <a:buNone/>
        <a:defRPr sz="2000" b="1" kern="1200" cap="all" spc="9" baseline="0">
          <a:solidFill>
            <a:schemeClr val="tx1"/>
          </a:solidFill>
          <a:latin typeface="+mn-lt"/>
          <a:ea typeface="+mj-ea"/>
          <a:cs typeface="Arial" pitchFamily="34" charset="0"/>
        </a:defRPr>
      </a:lvl1pPr>
    </p:titleStyle>
    <p:bodyStyle>
      <a:lvl1pPr marL="257326" indent="-257326" algn="l" defTabSz="914126" rtl="0" eaLnBrk="1" latinLnBrk="0" hangingPunct="1">
        <a:spcBef>
          <a:spcPct val="20000"/>
        </a:spcBef>
        <a:buClrTx/>
        <a:buFont typeface="Symbol" charset="2"/>
        <a:buChar char="-"/>
        <a:tabLst/>
        <a:defRPr lang="de-DE" sz="1600" kern="1200" dirty="0" smtClean="0">
          <a:solidFill>
            <a:schemeClr val="tx1">
              <a:lumMod val="85000"/>
              <a:lumOff val="15000"/>
            </a:schemeClr>
          </a:solidFill>
          <a:latin typeface="Arial" pitchFamily="34" charset="0"/>
          <a:ea typeface="+mn-ea"/>
          <a:cs typeface="Arial" pitchFamily="34" charset="0"/>
        </a:defRPr>
      </a:lvl1pPr>
      <a:lvl2pPr marL="257326" indent="-257326" algn="l" defTabSz="914126" rtl="0" eaLnBrk="1" latinLnBrk="0" hangingPunct="1">
        <a:spcBef>
          <a:spcPct val="20000"/>
        </a:spcBef>
        <a:buClrTx/>
        <a:buFont typeface="Symbol" charset="2"/>
        <a:buChar char="-"/>
        <a:tabLst/>
        <a:defRPr lang="de-DE" sz="1500" kern="1200" dirty="0" smtClean="0">
          <a:solidFill>
            <a:schemeClr val="tx1">
              <a:lumMod val="85000"/>
              <a:lumOff val="15000"/>
            </a:schemeClr>
          </a:solidFill>
          <a:latin typeface="Arial" pitchFamily="34" charset="0"/>
          <a:ea typeface="+mn-ea"/>
          <a:cs typeface="Arial" pitchFamily="34" charset="0"/>
        </a:defRPr>
      </a:lvl2pPr>
      <a:lvl3pPr marL="716428" indent="-240321" algn="l" defTabSz="914126" rtl="0" eaLnBrk="1" latinLnBrk="0" hangingPunct="1">
        <a:spcBef>
          <a:spcPct val="20000"/>
        </a:spcBef>
        <a:buClrTx/>
        <a:buFont typeface="Symbol" charset="2"/>
        <a:buChar char="-"/>
        <a:defRPr lang="de-DE" sz="1600" kern="1200" dirty="0" smtClean="0">
          <a:solidFill>
            <a:schemeClr val="tx1">
              <a:lumMod val="85000"/>
              <a:lumOff val="15000"/>
            </a:schemeClr>
          </a:solidFill>
          <a:latin typeface="Arial" pitchFamily="34" charset="0"/>
          <a:ea typeface="+mn-ea"/>
          <a:cs typeface="Arial" pitchFamily="34" charset="0"/>
        </a:defRPr>
      </a:lvl3pPr>
      <a:lvl4pPr marL="501046" indent="-266394" algn="l" defTabSz="914126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6782" indent="-228531" algn="l" defTabSz="914126" rtl="0" eaLnBrk="1" latinLnBrk="0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3845" indent="-228531" algn="l" defTabSz="91412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0" indent="-228531" algn="l" defTabSz="91412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3" indent="-228531" algn="l" defTabSz="91412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1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8" algn="l" defTabSz="9141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3" algn="l" defTabSz="9141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6" algn="l" defTabSz="9141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39" algn="l" defTabSz="9141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2" algn="l" defTabSz="9141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n7LUgXX_3cE" TargetMode="External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lab.fokus.fraunhofer.de/xtenders/xtend-patterns-presentation.git" TargetMode="External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5"/>
          <p:cNvSpPr>
            <a:spLocks noGrp="1"/>
          </p:cNvSpPr>
          <p:nvPr>
            <p:ph type="subTitle"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r>
              <a:rPr lang="de-DE" dirty="0" smtClean="0"/>
              <a:t>Max Bureck, 23. March 2016</a:t>
            </a:r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Xtend</a:t>
            </a:r>
            <a:r>
              <a:rPr lang="en-US" dirty="0" smtClean="0"/>
              <a:t> </a:t>
            </a:r>
            <a:r>
              <a:rPr lang="de-DE" dirty="0"/>
              <a:t>–</a:t>
            </a:r>
            <a:r>
              <a:rPr lang="en-US" dirty="0" smtClean="0"/>
              <a:t> API </a:t>
            </a:r>
            <a:r>
              <a:rPr lang="en-US" dirty="0"/>
              <a:t>and DSL </a:t>
            </a:r>
            <a:r>
              <a:rPr lang="en-US" dirty="0" smtClean="0"/>
              <a:t>Design Patterns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30601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Fluent </a:t>
            </a:r>
            <a:r>
              <a:rPr lang="en-US" dirty="0" smtClean="0"/>
              <a:t>Case Distinction, Example: Object Decomposition in Java 8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lnSpc>
                <a:spcPct val="107000"/>
              </a:lnSpc>
              <a:buNone/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ParentalStatus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parentalStatus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bob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.getParentalStatus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parentalStatus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instanceof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Parents) {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Parents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parents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(Parents)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parentalStatus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Optional&lt;Person&gt;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momOpt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parents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.getMom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Optional&lt;Person&gt;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dadOpt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parents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.getDad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momOpt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.ifPresent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((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-&gt;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dadOpt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.ifPresent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((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dad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-&gt; {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"Mother: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mom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.getName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()+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",  Father: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dad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.getName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());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   }));</a:t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{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parentalStatus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instanceof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Orphan) {</a:t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String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orphanage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((Orphan)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parentalStatus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getOrphanage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"Orphanage: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orphanage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/>
            </a:r>
            <a:b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"Unknown parental status"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}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</a:t>
            </a:r>
            <a:r>
              <a:rPr lang="de-DE" dirty="0"/>
              <a:t>–</a:t>
            </a:r>
            <a:r>
              <a:rPr lang="en-US" dirty="0"/>
              <a:t> API and DSL Design Patterns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6781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>
          <a:xfrm>
            <a:off x="579671" y="2000058"/>
            <a:ext cx="11036594" cy="3937193"/>
          </a:xfrm>
        </p:spPr>
        <p:txBody>
          <a:bodyPr anchor="ctr"/>
          <a:lstStyle/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de-DE" sz="7200" dirty="0">
                <a:ln w="0"/>
                <a:solidFill>
                  <a:schemeClr val="tx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Signal</a:t>
            </a:r>
            <a:r>
              <a:rPr lang="de-DE" sz="7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de-DE" sz="72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/ </a:t>
            </a:r>
            <a:r>
              <a:rPr lang="de-DE" sz="7200" b="1" dirty="0" smtClean="0">
                <a:ln w="28575" cap="rnd" cmpd="sng" algn="ctr">
                  <a:solidFill>
                    <a:srgbClr val="AFABAB"/>
                  </a:solidFill>
                  <a:prstDash val="solid"/>
                  <a:bevel/>
                </a:ln>
                <a:solidFill>
                  <a:srgbClr val="A6A6A6"/>
                </a:solidFill>
                <a:effectLst>
                  <a:glow rad="228600">
                    <a:schemeClr val="bg1">
                      <a:lumMod val="75000"/>
                      <a:alpha val="78000"/>
                    </a:schemeClr>
                  </a:glo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Noise</a:t>
            </a:r>
            <a:endParaRPr lang="en-US" sz="7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</a:t>
            </a:r>
            <a:r>
              <a:rPr lang="de-DE" dirty="0"/>
              <a:t>–</a:t>
            </a:r>
            <a:r>
              <a:rPr lang="en-US" dirty="0"/>
              <a:t> API and DSL Design Patterns</a:t>
            </a:r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5848352" y="4488528"/>
            <a:ext cx="1914525" cy="914400"/>
          </a:xfrm>
          <a:prstGeom prst="rect">
            <a:avLst/>
          </a:prstGeom>
        </p:spPr>
        <p:txBody>
          <a:bodyPr vert="horz" wrap="none" lIns="151200" tIns="0" rIns="0" bIns="0" rtlCol="0">
            <a:noAutofit/>
          </a:bodyPr>
          <a:lstStyle/>
          <a:p>
            <a:pPr>
              <a:lnSpc>
                <a:spcPts val="2800"/>
              </a:lnSpc>
              <a:spcBef>
                <a:spcPts val="560"/>
              </a:spcBef>
              <a:buClr>
                <a:schemeClr val="tx1"/>
              </a:buClr>
            </a:pP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82453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Fluent </a:t>
            </a:r>
            <a:r>
              <a:rPr lang="en-US" dirty="0" smtClean="0"/>
              <a:t>Case Distinction, Example: </a:t>
            </a:r>
            <a:r>
              <a:rPr lang="en-US" dirty="0"/>
              <a:t>Pattern </a:t>
            </a:r>
            <a:r>
              <a:rPr lang="en-US" dirty="0" smtClean="0"/>
              <a:t>Matching in Rust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 smtClean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b="1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match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bob.parental_status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Parents { mom: </a:t>
            </a:r>
            <a:r>
              <a:rPr lang="en-US" b="1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Some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b="1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ref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mother), dad: </a:t>
            </a:r>
            <a:r>
              <a:rPr lang="en-US" b="1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Some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b="1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ref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father)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=&gt; </a:t>
            </a:r>
            <a:r>
              <a:rPr lang="en-US" dirty="0" err="1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println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!(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"Mother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{:?},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Father: 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{:?}"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father.name, mother.name),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Orphan 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 orphanage: </a:t>
            </a:r>
            <a:r>
              <a:rPr lang="en-US" b="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ref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institute }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=&gt; </a:t>
            </a:r>
            <a:r>
              <a:rPr lang="en-US" dirty="0" err="1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println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!(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"Orphanage: {:?}"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institute),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Unknown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=&gt; </a:t>
            </a:r>
            <a:r>
              <a:rPr lang="en-US" dirty="0" err="1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println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!(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"Parental status unknown"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),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_   =&gt; 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{}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</a:t>
            </a:r>
            <a:r>
              <a:rPr lang="de-DE" dirty="0"/>
              <a:t>–</a:t>
            </a:r>
            <a:r>
              <a:rPr lang="en-US" dirty="0"/>
              <a:t> API and DSL Design Patterns</a:t>
            </a:r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7888" y="4037674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6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Fluent Case Distinction, Pattern </a:t>
            </a:r>
            <a:r>
              <a:rPr lang="en-US" dirty="0" smtClean="0"/>
              <a:t>Matching: Short Description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Comparable to switch statement in C like languages</a:t>
            </a:r>
          </a:p>
          <a:p>
            <a:endParaRPr lang="en-US" dirty="0" smtClean="0"/>
          </a:p>
          <a:p>
            <a:r>
              <a:rPr lang="en-US" dirty="0" smtClean="0"/>
              <a:t>Matches a structural pattern of an object and it‘s fields</a:t>
            </a:r>
          </a:p>
          <a:p>
            <a:endParaRPr lang="en-US" dirty="0" smtClean="0"/>
          </a:p>
          <a:p>
            <a:r>
              <a:rPr lang="en-US" dirty="0" smtClean="0"/>
              <a:t>Expression of first matching pattern will be executed</a:t>
            </a:r>
          </a:p>
          <a:p>
            <a:endParaRPr lang="en-US" dirty="0" smtClean="0"/>
          </a:p>
          <a:p>
            <a:r>
              <a:rPr lang="en-US" dirty="0" smtClean="0"/>
              <a:t>Allows binding of field values to variable names (e.g. </a:t>
            </a:r>
            <a:r>
              <a:rPr lang="en-US" b="1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ref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mother</a:t>
            </a:r>
            <a:r>
              <a:rPr lang="en-US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in example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</a:t>
            </a:r>
            <a:r>
              <a:rPr lang="de-DE" dirty="0"/>
              <a:t>–</a:t>
            </a:r>
            <a:r>
              <a:rPr lang="en-US" dirty="0"/>
              <a:t> API and DSL Design Patterns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713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Fluent </a:t>
            </a:r>
            <a:r>
              <a:rPr lang="en-US" dirty="0" smtClean="0"/>
              <a:t>Case Distinction – Intro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spcBef>
                <a:spcPts val="400"/>
              </a:spcBef>
              <a:buClr>
                <a:schemeClr val="tx1"/>
              </a:buClr>
              <a:buNone/>
            </a:pPr>
            <a:endParaRPr lang="en-US" dirty="0" smtClean="0"/>
          </a:p>
          <a:p>
            <a:pPr>
              <a:lnSpc>
                <a:spcPct val="150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Generic pattern matching with type-matching, decomposition and variable binding?</a:t>
            </a:r>
          </a:p>
          <a:p>
            <a:pPr lvl="1">
              <a:lnSpc>
                <a:spcPct val="150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err="1" smtClean="0"/>
              <a:t>Xtend</a:t>
            </a:r>
            <a:r>
              <a:rPr lang="en-US" dirty="0" smtClean="0"/>
              <a:t> switch expression “only” has instance check, no decomposition</a:t>
            </a:r>
          </a:p>
          <a:p>
            <a:pPr lvl="1">
              <a:lnSpc>
                <a:spcPct val="150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A library solution would be best</a:t>
            </a:r>
          </a:p>
          <a:p>
            <a:pPr lvl="1">
              <a:lnSpc>
                <a:spcPct val="150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But readable solution seems to be impossible without language support</a:t>
            </a:r>
          </a:p>
          <a:p>
            <a:pPr lvl="1">
              <a:lnSpc>
                <a:spcPct val="150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Next best thing are data type specific solutions</a:t>
            </a:r>
          </a:p>
        </p:txBody>
      </p:sp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</a:t>
            </a:r>
            <a:r>
              <a:rPr lang="de-DE" dirty="0"/>
              <a:t>–</a:t>
            </a:r>
            <a:r>
              <a:rPr lang="en-US" dirty="0"/>
              <a:t> API and DSL Design Patterns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1951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Fluent </a:t>
            </a:r>
            <a:r>
              <a:rPr lang="en-US" dirty="0" smtClean="0"/>
              <a:t>Case Distinction, Example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  <a:buNone/>
            </a:pPr>
            <a:endParaRPr lang="de-DE" dirty="0"/>
          </a:p>
          <a:p>
            <a:pPr marL="0" indent="0">
              <a:lnSpc>
                <a:spcPct val="107000"/>
              </a:lnSpc>
              <a:buNone/>
            </a:pP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daredevil = Person::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orphan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"Matt Murdock"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"St Agnes Orphanage</a:t>
            </a:r>
            <a:r>
              <a:rPr lang="en-US" dirty="0" smtClean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lnSpc>
                <a:spcPct val="107000"/>
              </a:lnSpc>
              <a:buNone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daredevil.parentalStatus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caseParents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[ mom, dad |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println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'''</a:t>
            </a:r>
            <a:r>
              <a:rPr lang="en-US" dirty="0">
                <a:solidFill>
                  <a:srgbClr val="2A00FF"/>
                </a:solidFill>
                <a:highlight>
                  <a:srgbClr val="C0C0C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Mother: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«mom.name»</a:t>
            </a:r>
            <a:r>
              <a:rPr lang="en-US" dirty="0">
                <a:solidFill>
                  <a:srgbClr val="2A00FF"/>
                </a:solidFill>
                <a:highlight>
                  <a:srgbClr val="C0C0C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 Father: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«dad.name»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'''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].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caseOrphan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[ orphanage |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println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"Orphanage: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+ orphanage)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].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caseUnknown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[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println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"Unknown parental status"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]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</a:t>
            </a:r>
            <a:r>
              <a:rPr lang="de-DE" dirty="0"/>
              <a:t>–</a:t>
            </a:r>
            <a:r>
              <a:rPr lang="en-US" dirty="0"/>
              <a:t> API and DSL Design Patterns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8412513" y="4761715"/>
            <a:ext cx="1031051" cy="11791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6600" dirty="0">
                <a:solidFill>
                  <a:schemeClr val="bg1">
                    <a:lumMod val="65000"/>
                  </a:schemeClr>
                </a:solidFill>
              </a:rPr>
              <a:t>👿</a:t>
            </a:r>
            <a:endParaRPr lang="en-US" sz="66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62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Fluent Case Distinction</a:t>
            </a:r>
            <a:r>
              <a:rPr lang="en-US" dirty="0" smtClean="0"/>
              <a:t>, Downsides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Complex to implement, only makes sense if used multiple times</a:t>
            </a:r>
          </a:p>
          <a:p>
            <a:pPr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No flexible nested decomposition and variable binding by caller</a:t>
            </a:r>
          </a:p>
          <a:p>
            <a:pPr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</a:t>
            </a:r>
            <a:r>
              <a:rPr lang="de-DE" dirty="0"/>
              <a:t>–</a:t>
            </a:r>
            <a:r>
              <a:rPr lang="en-US" dirty="0"/>
              <a:t> API and DSL Design Patterns</a:t>
            </a:r>
            <a:endParaRPr lang="en-US" dirty="0"/>
          </a:p>
        </p:txBody>
      </p:sp>
      <p:grpSp>
        <p:nvGrpSpPr>
          <p:cNvPr id="11" name="Gruppieren 10"/>
          <p:cNvGrpSpPr/>
          <p:nvPr/>
        </p:nvGrpSpPr>
        <p:grpSpPr>
          <a:xfrm>
            <a:off x="4378435" y="3312430"/>
            <a:ext cx="3113163" cy="3241356"/>
            <a:chOff x="2854432" y="3430102"/>
            <a:chExt cx="3113163" cy="3241356"/>
          </a:xfrm>
        </p:grpSpPr>
        <p:pic>
          <p:nvPicPr>
            <p:cNvPr id="9" name="Grafik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51083" y="3430102"/>
              <a:ext cx="2977013" cy="3241356"/>
            </a:xfrm>
            <a:prstGeom prst="rect">
              <a:avLst/>
            </a:prstGeom>
          </p:spPr>
        </p:pic>
        <p:sp>
          <p:nvSpPr>
            <p:cNvPr id="10" name="Textfeld 9"/>
            <p:cNvSpPr txBox="1"/>
            <p:nvPr/>
          </p:nvSpPr>
          <p:spPr>
            <a:xfrm>
              <a:off x="2854432" y="5599603"/>
              <a:ext cx="3113163" cy="438150"/>
            </a:xfrm>
            <a:prstGeom prst="rect">
              <a:avLst/>
            </a:prstGeom>
          </p:spPr>
          <p:txBody>
            <a:bodyPr vert="horz" wrap="none" lIns="151200" tIns="0" rIns="0" bIns="0" rtlCol="0">
              <a:noAutofit/>
            </a:bodyPr>
            <a:lstStyle/>
            <a:p>
              <a:pPr>
                <a:lnSpc>
                  <a:spcPts val="2800"/>
                </a:lnSpc>
                <a:spcBef>
                  <a:spcPts val="560"/>
                </a:spcBef>
                <a:buClr>
                  <a:schemeClr val="tx1"/>
                </a:buClr>
              </a:pPr>
              <a:r>
                <a:rPr lang="en-US" sz="2000" b="1" dirty="0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rgbClr val="FFFFFF"/>
                  </a:solidFill>
                  <a:effectLst>
                    <a:innerShdw blurRad="114300">
                      <a:prstClr val="black"/>
                    </a:innerShdw>
                  </a:effectLst>
                  <a:latin typeface="Arial Black" panose="020B0A04020102020204" pitchFamily="34" charset="0"/>
                </a:rPr>
                <a:t>Not the original I am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7498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Fluent </a:t>
            </a:r>
            <a:r>
              <a:rPr lang="en-US" dirty="0" smtClean="0"/>
              <a:t>Case Distinction, Summary / Use Cases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09714" lvl="1" indent="-209714"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Most times the powerful switch statement or multiple dispatch is good enough</a:t>
            </a:r>
          </a:p>
          <a:p>
            <a:pPr marL="209714" lvl="1" indent="-209714">
              <a:spcBef>
                <a:spcPts val="400"/>
              </a:spcBef>
              <a:buClr>
                <a:schemeClr val="tx1"/>
              </a:buClr>
            </a:pPr>
            <a:endParaRPr lang="de-DE" dirty="0" smtClean="0"/>
          </a:p>
          <a:p>
            <a:pPr marL="209714" lvl="1" indent="-209714"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 marL="209714" lvl="1" indent="-209714"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Still, this pattern can be useful for several use cases: </a:t>
            </a:r>
          </a:p>
          <a:p>
            <a:pPr lvl="1">
              <a:lnSpc>
                <a:spcPct val="150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Short notation for reoccurring, non trivial object decomposition</a:t>
            </a:r>
          </a:p>
          <a:p>
            <a:pPr lvl="1">
              <a:lnSpc>
                <a:spcPct val="150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Null-safe data access</a:t>
            </a:r>
          </a:p>
          <a:p>
            <a:pPr lvl="1">
              <a:lnSpc>
                <a:spcPct val="150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Can enforce exhaustive case handling or at least default case</a:t>
            </a:r>
          </a:p>
          <a:p>
            <a:pPr lvl="1">
              <a:lnSpc>
                <a:spcPct val="150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Alternative to inheritance hierarchies: No looking for all possible subclasses</a:t>
            </a:r>
          </a:p>
          <a:p>
            <a:pPr lvl="1"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 marL="0" indent="0"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  <a:buNone/>
            </a:pPr>
            <a:endParaRPr lang="en-US" dirty="0"/>
          </a:p>
        </p:txBody>
      </p:sp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</a:t>
            </a:r>
            <a:r>
              <a:rPr lang="de-DE" dirty="0"/>
              <a:t>–</a:t>
            </a:r>
            <a:r>
              <a:rPr lang="en-US" dirty="0"/>
              <a:t> API and DSL Design Patterns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89024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  <p:animClr clrSpc="rgb" dir="cw">
                                      <p:cBhvr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  <p:animClr clrSpc="rgb" dir="cw">
                                      <p:cBhvr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Fluent Case Distinction</a:t>
            </a:r>
            <a:r>
              <a:rPr lang="en-US" dirty="0" smtClean="0"/>
              <a:t>, Summary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Fluent Case APIs can encapsulate reusable object decompositions</a:t>
            </a:r>
          </a:p>
          <a:p>
            <a:endParaRPr lang="en-US" dirty="0" smtClean="0"/>
          </a:p>
          <a:p>
            <a:r>
              <a:rPr lang="en-US" dirty="0" smtClean="0"/>
              <a:t>They are an alternative to language-level pattern matching</a:t>
            </a:r>
          </a:p>
          <a:p>
            <a:endParaRPr lang="en-US" dirty="0" smtClean="0"/>
          </a:p>
          <a:p>
            <a:r>
              <a:rPr lang="en-US" dirty="0" smtClean="0"/>
              <a:t>Come with implementation overhead</a:t>
            </a:r>
          </a:p>
          <a:p>
            <a:endParaRPr lang="en-US" dirty="0"/>
          </a:p>
          <a:p>
            <a:r>
              <a:rPr lang="en-US" dirty="0" smtClean="0"/>
              <a:t>Depending </a:t>
            </a:r>
            <a:r>
              <a:rPr lang="en-US" dirty="0"/>
              <a:t>on usage (capturing in lambdas), </a:t>
            </a:r>
            <a:r>
              <a:rPr lang="en-US" dirty="0" smtClean="0"/>
              <a:t>may have runtime and memory overhead</a:t>
            </a:r>
            <a:endParaRPr lang="en-US" dirty="0"/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</a:t>
            </a:r>
            <a:r>
              <a:rPr lang="de-DE" dirty="0"/>
              <a:t>–</a:t>
            </a:r>
            <a:r>
              <a:rPr lang="en-US" dirty="0"/>
              <a:t> API and DSL Design Patterns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720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Immutable Data Structure </a:t>
            </a:r>
            <a:r>
              <a:rPr lang="en-US" dirty="0" smtClean="0"/>
              <a:t>Patterns – Intro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Immutable objects are easier to reason about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No unexpected changes when passed to methods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Can safely shared between threads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Interestingly better for Java GC (according to Brian Goetz)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</a:t>
            </a:r>
            <a:r>
              <a:rPr lang="de-DE" dirty="0"/>
              <a:t>–</a:t>
            </a:r>
            <a:r>
              <a:rPr lang="en-US" dirty="0"/>
              <a:t> API and DSL Design Patterns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61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Intro – </a:t>
            </a:r>
            <a:r>
              <a:rPr lang="de-DE" dirty="0" err="1"/>
              <a:t>Xtend</a:t>
            </a:r>
            <a:endParaRPr lang="de-DE" dirty="0"/>
          </a:p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err="1" smtClean="0"/>
              <a:t>Xtend</a:t>
            </a:r>
            <a:r>
              <a:rPr lang="en-US" dirty="0" smtClean="0"/>
              <a:t> is a general purpose programming language </a:t>
            </a:r>
            <a:r>
              <a:rPr lang="en-US" dirty="0" err="1" smtClean="0"/>
              <a:t>transpiling</a:t>
            </a:r>
            <a:r>
              <a:rPr lang="en-US" dirty="0" smtClean="0"/>
              <a:t> to Java source</a:t>
            </a:r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Its syntax is flexible allowing definition of internal DSLs and interesting </a:t>
            </a:r>
            <a:r>
              <a:rPr lang="en-US" dirty="0" smtClean="0"/>
              <a:t>APIs</a:t>
            </a:r>
            <a:endParaRPr lang="en-US" dirty="0" smtClean="0"/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>
              <a:lnSpc>
                <a:spcPct val="150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This presentation will show some ways how the syntax can be utilized</a:t>
            </a:r>
          </a:p>
          <a:p>
            <a:pPr lvl="1">
              <a:lnSpc>
                <a:spcPct val="150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No </a:t>
            </a:r>
            <a:r>
              <a:rPr lang="en-US" dirty="0"/>
              <a:t>detailed explanation of </a:t>
            </a:r>
            <a:r>
              <a:rPr lang="en-US" dirty="0" err="1"/>
              <a:t>Xtend‘s</a:t>
            </a:r>
            <a:r>
              <a:rPr lang="en-US" dirty="0"/>
              <a:t> </a:t>
            </a:r>
            <a:r>
              <a:rPr lang="en-US" dirty="0" smtClean="0"/>
              <a:t>features though</a:t>
            </a:r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</a:t>
            </a:r>
            <a:r>
              <a:rPr lang="de-DE" dirty="0"/>
              <a:t>–</a:t>
            </a:r>
            <a:r>
              <a:rPr lang="en-US" dirty="0"/>
              <a:t> API and DSL Design Patterns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 rot="16200000">
            <a:off x="9336243" y="4909300"/>
            <a:ext cx="1983168" cy="24085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defTabSz="914016">
              <a:lnSpc>
                <a:spcPts val="1428"/>
              </a:lnSpc>
              <a:spcBef>
                <a:spcPts val="286"/>
              </a:spcBef>
              <a:buClr>
                <a:prstClr val="black"/>
              </a:buClr>
            </a:pPr>
            <a:r>
              <a:rPr lang="de-DE" sz="600" dirty="0">
                <a:solidFill>
                  <a:srgbClr val="FFFFFF"/>
                </a:solidFill>
                <a:latin typeface="Arial"/>
              </a:rPr>
              <a:t>©Matthias Heyde / Fraunhofer FOKUS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791" y="4116547"/>
            <a:ext cx="1714286" cy="19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23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Immutable </a:t>
            </a:r>
            <a:r>
              <a:rPr lang="en-US" dirty="0" smtClean="0"/>
              <a:t>Data Structure Patterns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Immutable objects are tricky in some cases. </a:t>
            </a:r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>
              <a:lnSpc>
                <a:spcPct val="150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Especially demanding are: </a:t>
            </a:r>
          </a:p>
          <a:p>
            <a:pPr lvl="1">
              <a:lnSpc>
                <a:spcPct val="150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Object manipulation and </a:t>
            </a:r>
          </a:p>
          <a:p>
            <a:pPr lvl="1">
              <a:lnSpc>
                <a:spcPct val="150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Circular references</a:t>
            </a:r>
          </a:p>
          <a:p>
            <a:pPr lvl="1"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en-US" dirty="0"/>
          </a:p>
        </p:txBody>
      </p:sp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</a:t>
            </a:r>
            <a:r>
              <a:rPr lang="de-DE" dirty="0"/>
              <a:t>–</a:t>
            </a:r>
            <a:r>
              <a:rPr lang="en-US" dirty="0"/>
              <a:t> API and DSL Design Patterns</a:t>
            </a:r>
            <a:endParaRPr lang="de-DE" dirty="0"/>
          </a:p>
        </p:txBody>
      </p:sp>
      <p:sp>
        <p:nvSpPr>
          <p:cNvPr id="11" name="Abgerundete rechteckige Legende 10"/>
          <p:cNvSpPr/>
          <p:nvPr/>
        </p:nvSpPr>
        <p:spPr bwMode="auto">
          <a:xfrm>
            <a:off x="4135307" y="2613464"/>
            <a:ext cx="3346196" cy="701424"/>
          </a:xfrm>
          <a:prstGeom prst="wedgeRoundRectCallout">
            <a:avLst>
              <a:gd name="adj1" fmla="val -88753"/>
              <a:gd name="adj2" fmla="val 63257"/>
              <a:gd name="adj3" fmla="val 16667"/>
            </a:avLst>
          </a:prstGeom>
          <a:gradFill rotWithShape="1">
            <a:gsLst>
              <a:gs pos="0">
                <a:srgbClr val="AD2221">
                  <a:tint val="50000"/>
                  <a:satMod val="300000"/>
                </a:srgbClr>
              </a:gs>
              <a:gs pos="35000">
                <a:srgbClr val="AD2221">
                  <a:tint val="37000"/>
                  <a:satMod val="300000"/>
                </a:srgbClr>
              </a:gs>
              <a:gs pos="100000">
                <a:srgbClr val="AD2221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AD2221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What??? You said </a:t>
            </a: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immutable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!</a:t>
            </a:r>
          </a:p>
        </p:txBody>
      </p:sp>
      <p:sp>
        <p:nvSpPr>
          <p:cNvPr id="12" name="Abgerundete rechteckige Legende 11"/>
          <p:cNvSpPr/>
          <p:nvPr/>
        </p:nvSpPr>
        <p:spPr bwMode="auto">
          <a:xfrm>
            <a:off x="4135307" y="3811262"/>
            <a:ext cx="3346196" cy="701424"/>
          </a:xfrm>
          <a:prstGeom prst="wedgeRoundRectCallout">
            <a:avLst>
              <a:gd name="adj1" fmla="val -88373"/>
              <a:gd name="adj2" fmla="val -72538"/>
              <a:gd name="adj3" fmla="val 16667"/>
            </a:avLst>
          </a:prstGeom>
          <a:gradFill rotWithShape="1">
            <a:gsLst>
              <a:gs pos="0">
                <a:srgbClr val="93959A">
                  <a:tint val="50000"/>
                  <a:satMod val="300000"/>
                </a:srgbClr>
              </a:gs>
              <a:gs pos="35000">
                <a:srgbClr val="93959A">
                  <a:tint val="37000"/>
                  <a:satMod val="300000"/>
                </a:srgbClr>
              </a:gs>
              <a:gs pos="100000">
                <a:srgbClr val="93959A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3959A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Bear with me, explanation in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3 slides</a:t>
            </a:r>
          </a:p>
        </p:txBody>
      </p:sp>
    </p:spTree>
    <p:extLst>
      <p:ext uri="{BB962C8B-B14F-4D97-AF65-F5344CB8AC3E}">
        <p14:creationId xmlns:p14="http://schemas.microsoft.com/office/powerpoint/2010/main" val="4221021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Immutable Data Structure Patterns</a:t>
            </a:r>
            <a:r>
              <a:rPr lang="en-US" dirty="0" smtClean="0"/>
              <a:t>: Object Instantiation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Initialization using mutable builder objects</a:t>
            </a:r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Especially nice: Lambda builder pattern</a:t>
            </a:r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Example:</a:t>
            </a:r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 marL="0" indent="0">
              <a:lnSpc>
                <a:spcPct val="107000"/>
              </a:lnSpc>
              <a:buNone/>
            </a:pPr>
            <a:r>
              <a:rPr lang="en-US" b="1" dirty="0" err="1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p =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ImmutablePerson.</a:t>
            </a:r>
            <a:r>
              <a:rPr lang="en-US" i="1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create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[</a:t>
            </a:r>
            <a:endParaRPr lang="en-US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firstName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 smtClean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"Mack"</a:t>
            </a:r>
            <a:endParaRPr lang="en-US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lastName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 smtClean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"The Knife"</a:t>
            </a:r>
            <a:endParaRPr lang="en-US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</a:t>
            </a:r>
            <a:r>
              <a:rPr lang="de-DE" dirty="0"/>
              <a:t>–</a:t>
            </a:r>
            <a:r>
              <a:rPr lang="en-US" dirty="0"/>
              <a:t> API and DSL Design Patterns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7736116" y="2300646"/>
            <a:ext cx="1988457" cy="1161930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/>
          <a:p>
            <a:pPr>
              <a:lnSpc>
                <a:spcPts val="2800"/>
              </a:lnSpc>
              <a:spcBef>
                <a:spcPts val="560"/>
              </a:spcBef>
              <a:buClr>
                <a:schemeClr val="tx1"/>
              </a:buClr>
            </a:pPr>
            <a:r>
              <a:rPr lang="en-US" sz="7200" dirty="0">
                <a:solidFill>
                  <a:schemeClr val="bg1">
                    <a:lumMod val="65000"/>
                  </a:schemeClr>
                </a:solidFill>
              </a:rPr>
              <a:t>🔨</a:t>
            </a:r>
            <a:r>
              <a:rPr lang="en-US" sz="7200" dirty="0">
                <a:solidFill>
                  <a:schemeClr val="bg1">
                    <a:lumMod val="65000"/>
                  </a:schemeClr>
                </a:solidFill>
                <a:sym typeface="Symbol" panose="05050102010706020507" pitchFamily="18" charset="2"/>
              </a:rPr>
              <a:t></a:t>
            </a:r>
            <a:r>
              <a:rPr lang="en-US" sz="7200" dirty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8863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Immutable Data Structure Patterns</a:t>
            </a:r>
            <a:r>
              <a:rPr lang="en-US" dirty="0" smtClean="0"/>
              <a:t>: Lambda Builder Explained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Static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create</a:t>
            </a:r>
            <a:r>
              <a:rPr lang="en-US" dirty="0" smtClean="0"/>
              <a:t> method taking lambda</a:t>
            </a:r>
          </a:p>
          <a:p>
            <a:pPr lvl="1">
              <a:lnSpc>
                <a:spcPct val="150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Create</a:t>
            </a:r>
            <a:r>
              <a:rPr lang="en-US" dirty="0" smtClean="0"/>
              <a:t> method instantiates builder and calls lambda with it</a:t>
            </a:r>
          </a:p>
          <a:p>
            <a:pPr lvl="1">
              <a:lnSpc>
                <a:spcPct val="150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Lambda calls setters on builder</a:t>
            </a:r>
          </a:p>
          <a:p>
            <a:pPr lvl="1">
              <a:lnSpc>
                <a:spcPct val="150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Create method uses configured builder to create object and returns it</a:t>
            </a:r>
          </a:p>
        </p:txBody>
      </p:sp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</a:t>
            </a:r>
            <a:r>
              <a:rPr lang="de-DE" dirty="0"/>
              <a:t>–</a:t>
            </a:r>
            <a:r>
              <a:rPr lang="en-US" dirty="0"/>
              <a:t> API and DSL Design Patterns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46065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Immutable </a:t>
            </a:r>
            <a:r>
              <a:rPr lang="en-US" dirty="0"/>
              <a:t>Data Structure </a:t>
            </a:r>
            <a:r>
              <a:rPr lang="en-US" dirty="0"/>
              <a:t>Patterns</a:t>
            </a:r>
            <a:r>
              <a:rPr lang="en-US" dirty="0"/>
              <a:t>: Object Manipulation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 marL="0" indent="0">
              <a:spcBef>
                <a:spcPts val="400"/>
              </a:spcBef>
              <a:buClr>
                <a:schemeClr val="tx1"/>
              </a:buClr>
              <a:buNone/>
            </a:pPr>
            <a:endParaRPr lang="en-US" dirty="0" smtClean="0"/>
          </a:p>
          <a:p>
            <a:pPr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So called “persistent data structures“</a:t>
            </a:r>
          </a:p>
          <a:p>
            <a:pPr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For simple structures: Fields may have ”update” method</a:t>
            </a:r>
          </a:p>
          <a:p>
            <a:pPr lvl="1">
              <a:lnSpc>
                <a:spcPct val="150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Takes lambda parameter mapping old field value to new value</a:t>
            </a:r>
          </a:p>
          <a:p>
            <a:pPr lvl="1">
              <a:lnSpc>
                <a:spcPct val="150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Returns new immutable updated object</a:t>
            </a:r>
          </a:p>
          <a:p>
            <a:pPr lvl="1"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 marL="0" indent="0">
              <a:spcBef>
                <a:spcPts val="400"/>
              </a:spcBef>
              <a:buClr>
                <a:schemeClr val="tx1"/>
              </a:buClr>
              <a:buNone/>
            </a:pPr>
            <a:endParaRPr lang="en-US" dirty="0" smtClean="0"/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en-US" dirty="0"/>
          </a:p>
        </p:txBody>
      </p:sp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</a:t>
            </a:r>
            <a:r>
              <a:rPr lang="de-DE" dirty="0"/>
              <a:t>–</a:t>
            </a:r>
            <a:r>
              <a:rPr lang="en-US" dirty="0"/>
              <a:t> API and DSL Design Patterns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0348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Immutable Object Patterns</a:t>
            </a:r>
            <a:r>
              <a:rPr lang="en-US" dirty="0"/>
              <a:t>: Object Manipulation Example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lnSpc>
                <a:spcPct val="107000"/>
              </a:lnSpc>
              <a:buNone/>
            </a:pPr>
            <a:endParaRPr lang="de-DE" dirty="0"/>
          </a:p>
          <a:p>
            <a:pPr marL="0" indent="0">
              <a:lnSpc>
                <a:spcPct val="107000"/>
              </a:lnSpc>
              <a:buNone/>
            </a:pP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ImmutablePerson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{</a:t>
            </a: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...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b="1" dirty="0" err="1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def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ImmutablePerson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firstName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((String)=&gt;String mapper) {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newFirstName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mapper.apply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1AAB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firstName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ImmutablePerson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newFirstName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1AAB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lastName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p =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ImmutablePerson.</a:t>
            </a:r>
            <a:r>
              <a:rPr lang="en-US" i="1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create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[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…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p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p.firstName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[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"max"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]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p.firstName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i="1" dirty="0" err="1">
                <a:solidFill>
                  <a:srgbClr val="AB3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toFirstUpper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53924" lvl="1" indent="0"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  <a:buNone/>
            </a:pPr>
            <a:endParaRPr lang="de-DE" dirty="0" smtClean="0"/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de-DE" dirty="0"/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</a:t>
            </a:r>
            <a:r>
              <a:rPr lang="de-DE" dirty="0"/>
              <a:t>–</a:t>
            </a:r>
            <a:r>
              <a:rPr lang="en-US" dirty="0"/>
              <a:t> API and DSL Design Patterns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8987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Immutable </a:t>
            </a:r>
            <a:r>
              <a:rPr lang="en-US" dirty="0"/>
              <a:t>Data Structure Patterns: Cyclic </a:t>
            </a:r>
            <a:r>
              <a:rPr lang="en-US" dirty="0" smtClean="0"/>
              <a:t>References!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>
              <a:spcBef>
                <a:spcPts val="400"/>
              </a:spcBef>
              <a:buClr>
                <a:schemeClr val="tx1"/>
              </a:buClr>
            </a:pPr>
            <a:r>
              <a:rPr lang="en-US" b="1" dirty="0" smtClean="0"/>
              <a:t>Cyclic references will come back to bite you on manipulation!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</a:p>
          <a:p>
            <a:pPr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Especially when automatically generating manipulators</a:t>
            </a:r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en-US" dirty="0"/>
          </a:p>
        </p:txBody>
      </p:sp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</a:t>
            </a:r>
            <a:r>
              <a:rPr lang="de-DE" dirty="0"/>
              <a:t>–</a:t>
            </a:r>
            <a:r>
              <a:rPr lang="en-US" dirty="0"/>
              <a:t> API and DSL Design Patterns</a:t>
            </a:r>
            <a:endParaRPr lang="de-DE" dirty="0"/>
          </a:p>
        </p:txBody>
      </p:sp>
      <p:grpSp>
        <p:nvGrpSpPr>
          <p:cNvPr id="14" name="Gruppieren 13"/>
          <p:cNvGrpSpPr/>
          <p:nvPr/>
        </p:nvGrpSpPr>
        <p:grpSpPr>
          <a:xfrm>
            <a:off x="4983124" y="3864933"/>
            <a:ext cx="2221517" cy="1080000"/>
            <a:chOff x="4011642" y="4758776"/>
            <a:chExt cx="2221517" cy="1080000"/>
          </a:xfrm>
        </p:grpSpPr>
        <p:sp>
          <p:nvSpPr>
            <p:cNvPr id="23" name="Kreis 22"/>
            <p:cNvSpPr/>
            <p:nvPr/>
          </p:nvSpPr>
          <p:spPr bwMode="auto">
            <a:xfrm rot="2808121">
              <a:off x="4011642" y="4758776"/>
              <a:ext cx="1080000" cy="1080000"/>
            </a:xfrm>
            <a:prstGeom prst="pie">
              <a:avLst>
                <a:gd name="adj1" fmla="val 20636354"/>
                <a:gd name="adj2" fmla="val 16790529"/>
              </a:avLst>
            </a:prstGeom>
            <a:solidFill>
              <a:srgbClr val="FFFF00"/>
            </a:solidFill>
            <a:ln w="222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lIns="0" tIns="0" rIns="0" bIns="0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24" name="Gruppieren 23"/>
            <p:cNvGrpSpPr/>
            <p:nvPr/>
          </p:nvGrpSpPr>
          <p:grpSpPr>
            <a:xfrm>
              <a:off x="5337142" y="4768012"/>
              <a:ext cx="896017" cy="969351"/>
              <a:chOff x="5337142" y="4768012"/>
              <a:chExt cx="896017" cy="969351"/>
            </a:xfrm>
          </p:grpSpPr>
          <p:sp>
            <p:nvSpPr>
              <p:cNvPr id="25" name="Flussdiagramm: Verzögerung 5"/>
              <p:cNvSpPr/>
              <p:nvPr/>
            </p:nvSpPr>
            <p:spPr bwMode="auto">
              <a:xfrm rot="16200000">
                <a:off x="5300475" y="4804679"/>
                <a:ext cx="969351" cy="896017"/>
              </a:xfrm>
              <a:custGeom>
                <a:avLst/>
                <a:gdLst>
                  <a:gd name="connsiteX0" fmla="*/ 0 w 952501"/>
                  <a:gd name="connsiteY0" fmla="*/ 0 h 831916"/>
                  <a:gd name="connsiteX1" fmla="*/ 476251 w 952501"/>
                  <a:gd name="connsiteY1" fmla="*/ 0 h 831916"/>
                  <a:gd name="connsiteX2" fmla="*/ 952502 w 952501"/>
                  <a:gd name="connsiteY2" fmla="*/ 415958 h 831916"/>
                  <a:gd name="connsiteX3" fmla="*/ 476251 w 952501"/>
                  <a:gd name="connsiteY3" fmla="*/ 831916 h 831916"/>
                  <a:gd name="connsiteX4" fmla="*/ 0 w 952501"/>
                  <a:gd name="connsiteY4" fmla="*/ 831916 h 831916"/>
                  <a:gd name="connsiteX5" fmla="*/ 0 w 952501"/>
                  <a:gd name="connsiteY5" fmla="*/ 0 h 831916"/>
                  <a:gd name="connsiteX0" fmla="*/ 0 w 952502"/>
                  <a:gd name="connsiteY0" fmla="*/ 0 h 831916"/>
                  <a:gd name="connsiteX1" fmla="*/ 476251 w 952502"/>
                  <a:gd name="connsiteY1" fmla="*/ 0 h 831916"/>
                  <a:gd name="connsiteX2" fmla="*/ 952502 w 952502"/>
                  <a:gd name="connsiteY2" fmla="*/ 415958 h 831916"/>
                  <a:gd name="connsiteX3" fmla="*/ 476251 w 952502"/>
                  <a:gd name="connsiteY3" fmla="*/ 831916 h 831916"/>
                  <a:gd name="connsiteX4" fmla="*/ 0 w 952502"/>
                  <a:gd name="connsiteY4" fmla="*/ 831916 h 831916"/>
                  <a:gd name="connsiteX5" fmla="*/ 167460 w 952502"/>
                  <a:gd name="connsiteY5" fmla="*/ 158786 h 831916"/>
                  <a:gd name="connsiteX6" fmla="*/ 0 w 952502"/>
                  <a:gd name="connsiteY6" fmla="*/ 0 h 831916"/>
                  <a:gd name="connsiteX0" fmla="*/ 0 w 952502"/>
                  <a:gd name="connsiteY0" fmla="*/ 0 h 831916"/>
                  <a:gd name="connsiteX1" fmla="*/ 476251 w 952502"/>
                  <a:gd name="connsiteY1" fmla="*/ 0 h 831916"/>
                  <a:gd name="connsiteX2" fmla="*/ 952502 w 952502"/>
                  <a:gd name="connsiteY2" fmla="*/ 415958 h 831916"/>
                  <a:gd name="connsiteX3" fmla="*/ 476251 w 952502"/>
                  <a:gd name="connsiteY3" fmla="*/ 831916 h 831916"/>
                  <a:gd name="connsiteX4" fmla="*/ 0 w 952502"/>
                  <a:gd name="connsiteY4" fmla="*/ 831916 h 831916"/>
                  <a:gd name="connsiteX5" fmla="*/ 167460 w 952502"/>
                  <a:gd name="connsiteY5" fmla="*/ 158786 h 831916"/>
                  <a:gd name="connsiteX6" fmla="*/ 0 w 952502"/>
                  <a:gd name="connsiteY6" fmla="*/ 0 h 831916"/>
                  <a:gd name="connsiteX0" fmla="*/ 0 w 952502"/>
                  <a:gd name="connsiteY0" fmla="*/ 0 h 831916"/>
                  <a:gd name="connsiteX1" fmla="*/ 476251 w 952502"/>
                  <a:gd name="connsiteY1" fmla="*/ 0 h 831916"/>
                  <a:gd name="connsiteX2" fmla="*/ 952502 w 952502"/>
                  <a:gd name="connsiteY2" fmla="*/ 415958 h 831916"/>
                  <a:gd name="connsiteX3" fmla="*/ 476251 w 952502"/>
                  <a:gd name="connsiteY3" fmla="*/ 831916 h 831916"/>
                  <a:gd name="connsiteX4" fmla="*/ 0 w 952502"/>
                  <a:gd name="connsiteY4" fmla="*/ 831916 h 831916"/>
                  <a:gd name="connsiteX5" fmla="*/ 167460 w 952502"/>
                  <a:gd name="connsiteY5" fmla="*/ 158786 h 831916"/>
                  <a:gd name="connsiteX6" fmla="*/ 0 w 952502"/>
                  <a:gd name="connsiteY6" fmla="*/ 0 h 831916"/>
                  <a:gd name="connsiteX0" fmla="*/ 0 w 952502"/>
                  <a:gd name="connsiteY0" fmla="*/ 0 h 831916"/>
                  <a:gd name="connsiteX1" fmla="*/ 476251 w 952502"/>
                  <a:gd name="connsiteY1" fmla="*/ 0 h 831916"/>
                  <a:gd name="connsiteX2" fmla="*/ 952502 w 952502"/>
                  <a:gd name="connsiteY2" fmla="*/ 415958 h 831916"/>
                  <a:gd name="connsiteX3" fmla="*/ 476251 w 952502"/>
                  <a:gd name="connsiteY3" fmla="*/ 831916 h 831916"/>
                  <a:gd name="connsiteX4" fmla="*/ 0 w 952502"/>
                  <a:gd name="connsiteY4" fmla="*/ 831916 h 831916"/>
                  <a:gd name="connsiteX5" fmla="*/ 167460 w 952502"/>
                  <a:gd name="connsiteY5" fmla="*/ 158786 h 831916"/>
                  <a:gd name="connsiteX6" fmla="*/ 0 w 952502"/>
                  <a:gd name="connsiteY6" fmla="*/ 0 h 831916"/>
                  <a:gd name="connsiteX0" fmla="*/ 40133 w 992635"/>
                  <a:gd name="connsiteY0" fmla="*/ 0 h 831916"/>
                  <a:gd name="connsiteX1" fmla="*/ 516384 w 992635"/>
                  <a:gd name="connsiteY1" fmla="*/ 0 h 831916"/>
                  <a:gd name="connsiteX2" fmla="*/ 992635 w 992635"/>
                  <a:gd name="connsiteY2" fmla="*/ 415958 h 831916"/>
                  <a:gd name="connsiteX3" fmla="*/ 516384 w 992635"/>
                  <a:gd name="connsiteY3" fmla="*/ 831916 h 831916"/>
                  <a:gd name="connsiteX4" fmla="*/ 40133 w 992635"/>
                  <a:gd name="connsiteY4" fmla="*/ 831916 h 831916"/>
                  <a:gd name="connsiteX5" fmla="*/ 26617 w 992635"/>
                  <a:gd name="connsiteY5" fmla="*/ 339757 h 831916"/>
                  <a:gd name="connsiteX6" fmla="*/ 207593 w 992635"/>
                  <a:gd name="connsiteY6" fmla="*/ 158786 h 831916"/>
                  <a:gd name="connsiteX7" fmla="*/ 40133 w 992635"/>
                  <a:gd name="connsiteY7" fmla="*/ 0 h 831916"/>
                  <a:gd name="connsiteX0" fmla="*/ 79549 w 1032051"/>
                  <a:gd name="connsiteY0" fmla="*/ 0 h 831916"/>
                  <a:gd name="connsiteX1" fmla="*/ 555800 w 1032051"/>
                  <a:gd name="connsiteY1" fmla="*/ 0 h 831916"/>
                  <a:gd name="connsiteX2" fmla="*/ 1032051 w 1032051"/>
                  <a:gd name="connsiteY2" fmla="*/ 415958 h 831916"/>
                  <a:gd name="connsiteX3" fmla="*/ 555800 w 1032051"/>
                  <a:gd name="connsiteY3" fmla="*/ 831916 h 831916"/>
                  <a:gd name="connsiteX4" fmla="*/ 79549 w 1032051"/>
                  <a:gd name="connsiteY4" fmla="*/ 831916 h 831916"/>
                  <a:gd name="connsiteX5" fmla="*/ 66033 w 1032051"/>
                  <a:gd name="connsiteY5" fmla="*/ 339757 h 831916"/>
                  <a:gd name="connsiteX6" fmla="*/ 247009 w 1032051"/>
                  <a:gd name="connsiteY6" fmla="*/ 158786 h 831916"/>
                  <a:gd name="connsiteX7" fmla="*/ 79549 w 1032051"/>
                  <a:gd name="connsiteY7" fmla="*/ 0 h 831916"/>
                  <a:gd name="connsiteX0" fmla="*/ 28440 w 980942"/>
                  <a:gd name="connsiteY0" fmla="*/ 0 h 831916"/>
                  <a:gd name="connsiteX1" fmla="*/ 504691 w 980942"/>
                  <a:gd name="connsiteY1" fmla="*/ 0 h 831916"/>
                  <a:gd name="connsiteX2" fmla="*/ 980942 w 980942"/>
                  <a:gd name="connsiteY2" fmla="*/ 415958 h 831916"/>
                  <a:gd name="connsiteX3" fmla="*/ 504691 w 980942"/>
                  <a:gd name="connsiteY3" fmla="*/ 831916 h 831916"/>
                  <a:gd name="connsiteX4" fmla="*/ 28440 w 980942"/>
                  <a:gd name="connsiteY4" fmla="*/ 831916 h 831916"/>
                  <a:gd name="connsiteX5" fmla="*/ 14924 w 980942"/>
                  <a:gd name="connsiteY5" fmla="*/ 339757 h 831916"/>
                  <a:gd name="connsiteX6" fmla="*/ 195900 w 980942"/>
                  <a:gd name="connsiteY6" fmla="*/ 158786 h 831916"/>
                  <a:gd name="connsiteX7" fmla="*/ 28440 w 980942"/>
                  <a:gd name="connsiteY7" fmla="*/ 0 h 831916"/>
                  <a:gd name="connsiteX0" fmla="*/ 59112 w 1011614"/>
                  <a:gd name="connsiteY0" fmla="*/ 0 h 831916"/>
                  <a:gd name="connsiteX1" fmla="*/ 535363 w 1011614"/>
                  <a:gd name="connsiteY1" fmla="*/ 0 h 831916"/>
                  <a:gd name="connsiteX2" fmla="*/ 1011614 w 1011614"/>
                  <a:gd name="connsiteY2" fmla="*/ 415958 h 831916"/>
                  <a:gd name="connsiteX3" fmla="*/ 535363 w 1011614"/>
                  <a:gd name="connsiteY3" fmla="*/ 831916 h 831916"/>
                  <a:gd name="connsiteX4" fmla="*/ 59112 w 1011614"/>
                  <a:gd name="connsiteY4" fmla="*/ 831916 h 831916"/>
                  <a:gd name="connsiteX5" fmla="*/ 45596 w 1011614"/>
                  <a:gd name="connsiteY5" fmla="*/ 339757 h 831916"/>
                  <a:gd name="connsiteX6" fmla="*/ 226572 w 1011614"/>
                  <a:gd name="connsiteY6" fmla="*/ 158786 h 831916"/>
                  <a:gd name="connsiteX7" fmla="*/ 59112 w 1011614"/>
                  <a:gd name="connsiteY7" fmla="*/ 0 h 831916"/>
                  <a:gd name="connsiteX0" fmla="*/ 59112 w 1011614"/>
                  <a:gd name="connsiteY0" fmla="*/ 0 h 831916"/>
                  <a:gd name="connsiteX1" fmla="*/ 535363 w 1011614"/>
                  <a:gd name="connsiteY1" fmla="*/ 0 h 831916"/>
                  <a:gd name="connsiteX2" fmla="*/ 1011614 w 1011614"/>
                  <a:gd name="connsiteY2" fmla="*/ 415958 h 831916"/>
                  <a:gd name="connsiteX3" fmla="*/ 535363 w 1011614"/>
                  <a:gd name="connsiteY3" fmla="*/ 831916 h 831916"/>
                  <a:gd name="connsiteX4" fmla="*/ 59112 w 1011614"/>
                  <a:gd name="connsiteY4" fmla="*/ 831916 h 831916"/>
                  <a:gd name="connsiteX5" fmla="*/ 45596 w 1011614"/>
                  <a:gd name="connsiteY5" fmla="*/ 339757 h 831916"/>
                  <a:gd name="connsiteX6" fmla="*/ 226572 w 1011614"/>
                  <a:gd name="connsiteY6" fmla="*/ 158786 h 831916"/>
                  <a:gd name="connsiteX7" fmla="*/ 59112 w 1011614"/>
                  <a:gd name="connsiteY7" fmla="*/ 0 h 831916"/>
                  <a:gd name="connsiteX0" fmla="*/ 63142 w 1015644"/>
                  <a:gd name="connsiteY0" fmla="*/ 0 h 831916"/>
                  <a:gd name="connsiteX1" fmla="*/ 539393 w 1015644"/>
                  <a:gd name="connsiteY1" fmla="*/ 0 h 831916"/>
                  <a:gd name="connsiteX2" fmla="*/ 1015644 w 1015644"/>
                  <a:gd name="connsiteY2" fmla="*/ 415958 h 831916"/>
                  <a:gd name="connsiteX3" fmla="*/ 539393 w 1015644"/>
                  <a:gd name="connsiteY3" fmla="*/ 831916 h 831916"/>
                  <a:gd name="connsiteX4" fmla="*/ 63142 w 1015644"/>
                  <a:gd name="connsiteY4" fmla="*/ 831916 h 831916"/>
                  <a:gd name="connsiteX5" fmla="*/ 49626 w 1015644"/>
                  <a:gd name="connsiteY5" fmla="*/ 339757 h 831916"/>
                  <a:gd name="connsiteX6" fmla="*/ 230602 w 1015644"/>
                  <a:gd name="connsiteY6" fmla="*/ 158786 h 831916"/>
                  <a:gd name="connsiteX7" fmla="*/ 63142 w 1015644"/>
                  <a:gd name="connsiteY7" fmla="*/ 0 h 831916"/>
                  <a:gd name="connsiteX0" fmla="*/ 18881 w 971383"/>
                  <a:gd name="connsiteY0" fmla="*/ 0 h 831916"/>
                  <a:gd name="connsiteX1" fmla="*/ 495132 w 971383"/>
                  <a:gd name="connsiteY1" fmla="*/ 0 h 831916"/>
                  <a:gd name="connsiteX2" fmla="*/ 971383 w 971383"/>
                  <a:gd name="connsiteY2" fmla="*/ 415958 h 831916"/>
                  <a:gd name="connsiteX3" fmla="*/ 495132 w 971383"/>
                  <a:gd name="connsiteY3" fmla="*/ 831916 h 831916"/>
                  <a:gd name="connsiteX4" fmla="*/ 18881 w 971383"/>
                  <a:gd name="connsiteY4" fmla="*/ 831916 h 831916"/>
                  <a:gd name="connsiteX5" fmla="*/ 176815 w 971383"/>
                  <a:gd name="connsiteY5" fmla="*/ 511207 h 831916"/>
                  <a:gd name="connsiteX6" fmla="*/ 5365 w 971383"/>
                  <a:gd name="connsiteY6" fmla="*/ 339757 h 831916"/>
                  <a:gd name="connsiteX7" fmla="*/ 186341 w 971383"/>
                  <a:gd name="connsiteY7" fmla="*/ 158786 h 831916"/>
                  <a:gd name="connsiteX8" fmla="*/ 18881 w 971383"/>
                  <a:gd name="connsiteY8" fmla="*/ 0 h 831916"/>
                  <a:gd name="connsiteX0" fmla="*/ 18881 w 971383"/>
                  <a:gd name="connsiteY0" fmla="*/ 0 h 831916"/>
                  <a:gd name="connsiteX1" fmla="*/ 495132 w 971383"/>
                  <a:gd name="connsiteY1" fmla="*/ 0 h 831916"/>
                  <a:gd name="connsiteX2" fmla="*/ 971383 w 971383"/>
                  <a:gd name="connsiteY2" fmla="*/ 415958 h 831916"/>
                  <a:gd name="connsiteX3" fmla="*/ 495132 w 971383"/>
                  <a:gd name="connsiteY3" fmla="*/ 831916 h 831916"/>
                  <a:gd name="connsiteX4" fmla="*/ 18881 w 971383"/>
                  <a:gd name="connsiteY4" fmla="*/ 831916 h 831916"/>
                  <a:gd name="connsiteX5" fmla="*/ 176815 w 971383"/>
                  <a:gd name="connsiteY5" fmla="*/ 596935 h 831916"/>
                  <a:gd name="connsiteX6" fmla="*/ 5365 w 971383"/>
                  <a:gd name="connsiteY6" fmla="*/ 339757 h 831916"/>
                  <a:gd name="connsiteX7" fmla="*/ 186341 w 971383"/>
                  <a:gd name="connsiteY7" fmla="*/ 158786 h 831916"/>
                  <a:gd name="connsiteX8" fmla="*/ 18881 w 971383"/>
                  <a:gd name="connsiteY8" fmla="*/ 0 h 831916"/>
                  <a:gd name="connsiteX0" fmla="*/ 18881 w 971383"/>
                  <a:gd name="connsiteY0" fmla="*/ 0 h 831916"/>
                  <a:gd name="connsiteX1" fmla="*/ 495132 w 971383"/>
                  <a:gd name="connsiteY1" fmla="*/ 0 h 831916"/>
                  <a:gd name="connsiteX2" fmla="*/ 971383 w 971383"/>
                  <a:gd name="connsiteY2" fmla="*/ 415958 h 831916"/>
                  <a:gd name="connsiteX3" fmla="*/ 495132 w 971383"/>
                  <a:gd name="connsiteY3" fmla="*/ 831916 h 831916"/>
                  <a:gd name="connsiteX4" fmla="*/ 18881 w 971383"/>
                  <a:gd name="connsiteY4" fmla="*/ 831916 h 831916"/>
                  <a:gd name="connsiteX5" fmla="*/ 176815 w 971383"/>
                  <a:gd name="connsiteY5" fmla="*/ 596935 h 831916"/>
                  <a:gd name="connsiteX6" fmla="*/ 5365 w 971383"/>
                  <a:gd name="connsiteY6" fmla="*/ 377860 h 831916"/>
                  <a:gd name="connsiteX7" fmla="*/ 186341 w 971383"/>
                  <a:gd name="connsiteY7" fmla="*/ 158786 h 831916"/>
                  <a:gd name="connsiteX8" fmla="*/ 18881 w 971383"/>
                  <a:gd name="connsiteY8" fmla="*/ 0 h 831916"/>
                  <a:gd name="connsiteX0" fmla="*/ 18881 w 971383"/>
                  <a:gd name="connsiteY0" fmla="*/ 0 h 831916"/>
                  <a:gd name="connsiteX1" fmla="*/ 495132 w 971383"/>
                  <a:gd name="connsiteY1" fmla="*/ 0 h 831916"/>
                  <a:gd name="connsiteX2" fmla="*/ 971383 w 971383"/>
                  <a:gd name="connsiteY2" fmla="*/ 415958 h 831916"/>
                  <a:gd name="connsiteX3" fmla="*/ 495132 w 971383"/>
                  <a:gd name="connsiteY3" fmla="*/ 831916 h 831916"/>
                  <a:gd name="connsiteX4" fmla="*/ 18881 w 971383"/>
                  <a:gd name="connsiteY4" fmla="*/ 831916 h 831916"/>
                  <a:gd name="connsiteX5" fmla="*/ 176815 w 971383"/>
                  <a:gd name="connsiteY5" fmla="*/ 596935 h 831916"/>
                  <a:gd name="connsiteX6" fmla="*/ 5365 w 971383"/>
                  <a:gd name="connsiteY6" fmla="*/ 377863 h 831916"/>
                  <a:gd name="connsiteX7" fmla="*/ 186341 w 971383"/>
                  <a:gd name="connsiteY7" fmla="*/ 158786 h 831916"/>
                  <a:gd name="connsiteX8" fmla="*/ 18881 w 971383"/>
                  <a:gd name="connsiteY8" fmla="*/ 0 h 831916"/>
                  <a:gd name="connsiteX0" fmla="*/ 18881 w 971383"/>
                  <a:gd name="connsiteY0" fmla="*/ 0 h 831916"/>
                  <a:gd name="connsiteX1" fmla="*/ 495132 w 971383"/>
                  <a:gd name="connsiteY1" fmla="*/ 0 h 831916"/>
                  <a:gd name="connsiteX2" fmla="*/ 971383 w 971383"/>
                  <a:gd name="connsiteY2" fmla="*/ 415958 h 831916"/>
                  <a:gd name="connsiteX3" fmla="*/ 495132 w 971383"/>
                  <a:gd name="connsiteY3" fmla="*/ 831916 h 831916"/>
                  <a:gd name="connsiteX4" fmla="*/ 18881 w 971383"/>
                  <a:gd name="connsiteY4" fmla="*/ 831916 h 831916"/>
                  <a:gd name="connsiteX5" fmla="*/ 176815 w 971383"/>
                  <a:gd name="connsiteY5" fmla="*/ 596935 h 831916"/>
                  <a:gd name="connsiteX6" fmla="*/ 5365 w 971383"/>
                  <a:gd name="connsiteY6" fmla="*/ 377863 h 831916"/>
                  <a:gd name="connsiteX7" fmla="*/ 186341 w 971383"/>
                  <a:gd name="connsiteY7" fmla="*/ 158786 h 831916"/>
                  <a:gd name="connsiteX8" fmla="*/ 18881 w 971383"/>
                  <a:gd name="connsiteY8" fmla="*/ 0 h 831916"/>
                  <a:gd name="connsiteX0" fmla="*/ 18881 w 971383"/>
                  <a:gd name="connsiteY0" fmla="*/ 0 h 831916"/>
                  <a:gd name="connsiteX1" fmla="*/ 495132 w 971383"/>
                  <a:gd name="connsiteY1" fmla="*/ 0 h 831916"/>
                  <a:gd name="connsiteX2" fmla="*/ 971383 w 971383"/>
                  <a:gd name="connsiteY2" fmla="*/ 415958 h 831916"/>
                  <a:gd name="connsiteX3" fmla="*/ 495132 w 971383"/>
                  <a:gd name="connsiteY3" fmla="*/ 831916 h 831916"/>
                  <a:gd name="connsiteX4" fmla="*/ 18881 w 971383"/>
                  <a:gd name="connsiteY4" fmla="*/ 831916 h 831916"/>
                  <a:gd name="connsiteX5" fmla="*/ 176815 w 971383"/>
                  <a:gd name="connsiteY5" fmla="*/ 596935 h 831916"/>
                  <a:gd name="connsiteX6" fmla="*/ 5365 w 971383"/>
                  <a:gd name="connsiteY6" fmla="*/ 377863 h 831916"/>
                  <a:gd name="connsiteX7" fmla="*/ 186341 w 971383"/>
                  <a:gd name="connsiteY7" fmla="*/ 158786 h 831916"/>
                  <a:gd name="connsiteX8" fmla="*/ 18881 w 971383"/>
                  <a:gd name="connsiteY8" fmla="*/ 0 h 831916"/>
                  <a:gd name="connsiteX0" fmla="*/ 18881 w 971383"/>
                  <a:gd name="connsiteY0" fmla="*/ 0 h 831916"/>
                  <a:gd name="connsiteX1" fmla="*/ 495132 w 971383"/>
                  <a:gd name="connsiteY1" fmla="*/ 0 h 831916"/>
                  <a:gd name="connsiteX2" fmla="*/ 971383 w 971383"/>
                  <a:gd name="connsiteY2" fmla="*/ 415958 h 831916"/>
                  <a:gd name="connsiteX3" fmla="*/ 495132 w 971383"/>
                  <a:gd name="connsiteY3" fmla="*/ 831916 h 831916"/>
                  <a:gd name="connsiteX4" fmla="*/ 18881 w 971383"/>
                  <a:gd name="connsiteY4" fmla="*/ 831916 h 831916"/>
                  <a:gd name="connsiteX5" fmla="*/ 176815 w 971383"/>
                  <a:gd name="connsiteY5" fmla="*/ 596935 h 831916"/>
                  <a:gd name="connsiteX6" fmla="*/ 5365 w 971383"/>
                  <a:gd name="connsiteY6" fmla="*/ 377863 h 831916"/>
                  <a:gd name="connsiteX7" fmla="*/ 186341 w 971383"/>
                  <a:gd name="connsiteY7" fmla="*/ 158786 h 831916"/>
                  <a:gd name="connsiteX8" fmla="*/ 18881 w 971383"/>
                  <a:gd name="connsiteY8" fmla="*/ 0 h 831916"/>
                  <a:gd name="connsiteX0" fmla="*/ 18881 w 971383"/>
                  <a:gd name="connsiteY0" fmla="*/ 0 h 831916"/>
                  <a:gd name="connsiteX1" fmla="*/ 495132 w 971383"/>
                  <a:gd name="connsiteY1" fmla="*/ 0 h 831916"/>
                  <a:gd name="connsiteX2" fmla="*/ 971383 w 971383"/>
                  <a:gd name="connsiteY2" fmla="*/ 415958 h 831916"/>
                  <a:gd name="connsiteX3" fmla="*/ 495132 w 971383"/>
                  <a:gd name="connsiteY3" fmla="*/ 831916 h 831916"/>
                  <a:gd name="connsiteX4" fmla="*/ 18881 w 971383"/>
                  <a:gd name="connsiteY4" fmla="*/ 831916 h 831916"/>
                  <a:gd name="connsiteX5" fmla="*/ 176815 w 971383"/>
                  <a:gd name="connsiteY5" fmla="*/ 596935 h 831916"/>
                  <a:gd name="connsiteX6" fmla="*/ 5365 w 971383"/>
                  <a:gd name="connsiteY6" fmla="*/ 377863 h 831916"/>
                  <a:gd name="connsiteX7" fmla="*/ 186341 w 971383"/>
                  <a:gd name="connsiteY7" fmla="*/ 158786 h 831916"/>
                  <a:gd name="connsiteX8" fmla="*/ 18881 w 971383"/>
                  <a:gd name="connsiteY8" fmla="*/ 0 h 831916"/>
                  <a:gd name="connsiteX0" fmla="*/ 18881 w 971383"/>
                  <a:gd name="connsiteY0" fmla="*/ 0 h 831916"/>
                  <a:gd name="connsiteX1" fmla="*/ 495132 w 971383"/>
                  <a:gd name="connsiteY1" fmla="*/ 0 h 831916"/>
                  <a:gd name="connsiteX2" fmla="*/ 971383 w 971383"/>
                  <a:gd name="connsiteY2" fmla="*/ 415958 h 831916"/>
                  <a:gd name="connsiteX3" fmla="*/ 495132 w 971383"/>
                  <a:gd name="connsiteY3" fmla="*/ 831916 h 831916"/>
                  <a:gd name="connsiteX4" fmla="*/ 18881 w 971383"/>
                  <a:gd name="connsiteY4" fmla="*/ 831916 h 831916"/>
                  <a:gd name="connsiteX5" fmla="*/ 176815 w 971383"/>
                  <a:gd name="connsiteY5" fmla="*/ 596935 h 831916"/>
                  <a:gd name="connsiteX6" fmla="*/ 5365 w 971383"/>
                  <a:gd name="connsiteY6" fmla="*/ 377863 h 831916"/>
                  <a:gd name="connsiteX7" fmla="*/ 186341 w 971383"/>
                  <a:gd name="connsiteY7" fmla="*/ 158786 h 831916"/>
                  <a:gd name="connsiteX8" fmla="*/ 18881 w 971383"/>
                  <a:gd name="connsiteY8" fmla="*/ 0 h 831916"/>
                  <a:gd name="connsiteX0" fmla="*/ 27911 w 980413"/>
                  <a:gd name="connsiteY0" fmla="*/ 0 h 831916"/>
                  <a:gd name="connsiteX1" fmla="*/ 504162 w 980413"/>
                  <a:gd name="connsiteY1" fmla="*/ 0 h 831916"/>
                  <a:gd name="connsiteX2" fmla="*/ 980413 w 980413"/>
                  <a:gd name="connsiteY2" fmla="*/ 415958 h 831916"/>
                  <a:gd name="connsiteX3" fmla="*/ 504162 w 980413"/>
                  <a:gd name="connsiteY3" fmla="*/ 831916 h 831916"/>
                  <a:gd name="connsiteX4" fmla="*/ 27911 w 980413"/>
                  <a:gd name="connsiteY4" fmla="*/ 831916 h 831916"/>
                  <a:gd name="connsiteX5" fmla="*/ 185845 w 980413"/>
                  <a:gd name="connsiteY5" fmla="*/ 596935 h 831916"/>
                  <a:gd name="connsiteX6" fmla="*/ 14395 w 980413"/>
                  <a:gd name="connsiteY6" fmla="*/ 377863 h 831916"/>
                  <a:gd name="connsiteX7" fmla="*/ 195371 w 980413"/>
                  <a:gd name="connsiteY7" fmla="*/ 158786 h 831916"/>
                  <a:gd name="connsiteX8" fmla="*/ 27911 w 980413"/>
                  <a:gd name="connsiteY8" fmla="*/ 0 h 831916"/>
                  <a:gd name="connsiteX0" fmla="*/ 26593 w 979095"/>
                  <a:gd name="connsiteY0" fmla="*/ 0 h 831916"/>
                  <a:gd name="connsiteX1" fmla="*/ 502844 w 979095"/>
                  <a:gd name="connsiteY1" fmla="*/ 0 h 831916"/>
                  <a:gd name="connsiteX2" fmla="*/ 979095 w 979095"/>
                  <a:gd name="connsiteY2" fmla="*/ 415958 h 831916"/>
                  <a:gd name="connsiteX3" fmla="*/ 502844 w 979095"/>
                  <a:gd name="connsiteY3" fmla="*/ 831916 h 831916"/>
                  <a:gd name="connsiteX4" fmla="*/ 26593 w 979095"/>
                  <a:gd name="connsiteY4" fmla="*/ 831916 h 831916"/>
                  <a:gd name="connsiteX5" fmla="*/ 184527 w 979095"/>
                  <a:gd name="connsiteY5" fmla="*/ 596935 h 831916"/>
                  <a:gd name="connsiteX6" fmla="*/ 13077 w 979095"/>
                  <a:gd name="connsiteY6" fmla="*/ 377863 h 831916"/>
                  <a:gd name="connsiteX7" fmla="*/ 194053 w 979095"/>
                  <a:gd name="connsiteY7" fmla="*/ 158786 h 831916"/>
                  <a:gd name="connsiteX8" fmla="*/ 26593 w 979095"/>
                  <a:gd name="connsiteY8" fmla="*/ 0 h 831916"/>
                  <a:gd name="connsiteX0" fmla="*/ 26593 w 979095"/>
                  <a:gd name="connsiteY0" fmla="*/ 0 h 831916"/>
                  <a:gd name="connsiteX1" fmla="*/ 502844 w 979095"/>
                  <a:gd name="connsiteY1" fmla="*/ 0 h 831916"/>
                  <a:gd name="connsiteX2" fmla="*/ 979095 w 979095"/>
                  <a:gd name="connsiteY2" fmla="*/ 415958 h 831916"/>
                  <a:gd name="connsiteX3" fmla="*/ 502844 w 979095"/>
                  <a:gd name="connsiteY3" fmla="*/ 831916 h 831916"/>
                  <a:gd name="connsiteX4" fmla="*/ 26593 w 979095"/>
                  <a:gd name="connsiteY4" fmla="*/ 831916 h 831916"/>
                  <a:gd name="connsiteX5" fmla="*/ 184527 w 979095"/>
                  <a:gd name="connsiteY5" fmla="*/ 596935 h 831916"/>
                  <a:gd name="connsiteX6" fmla="*/ 13077 w 979095"/>
                  <a:gd name="connsiteY6" fmla="*/ 377863 h 831916"/>
                  <a:gd name="connsiteX7" fmla="*/ 194053 w 979095"/>
                  <a:gd name="connsiteY7" fmla="*/ 199270 h 831916"/>
                  <a:gd name="connsiteX8" fmla="*/ 26593 w 979095"/>
                  <a:gd name="connsiteY8" fmla="*/ 0 h 831916"/>
                  <a:gd name="connsiteX0" fmla="*/ 26593 w 979095"/>
                  <a:gd name="connsiteY0" fmla="*/ 0 h 831916"/>
                  <a:gd name="connsiteX1" fmla="*/ 502844 w 979095"/>
                  <a:gd name="connsiteY1" fmla="*/ 0 h 831916"/>
                  <a:gd name="connsiteX2" fmla="*/ 979095 w 979095"/>
                  <a:gd name="connsiteY2" fmla="*/ 415958 h 831916"/>
                  <a:gd name="connsiteX3" fmla="*/ 502844 w 979095"/>
                  <a:gd name="connsiteY3" fmla="*/ 831916 h 831916"/>
                  <a:gd name="connsiteX4" fmla="*/ 26593 w 979095"/>
                  <a:gd name="connsiteY4" fmla="*/ 831916 h 831916"/>
                  <a:gd name="connsiteX5" fmla="*/ 184527 w 979095"/>
                  <a:gd name="connsiteY5" fmla="*/ 596935 h 831916"/>
                  <a:gd name="connsiteX6" fmla="*/ 13077 w 979095"/>
                  <a:gd name="connsiteY6" fmla="*/ 377863 h 831916"/>
                  <a:gd name="connsiteX7" fmla="*/ 194053 w 979095"/>
                  <a:gd name="connsiteY7" fmla="*/ 199270 h 831916"/>
                  <a:gd name="connsiteX8" fmla="*/ 26593 w 979095"/>
                  <a:gd name="connsiteY8" fmla="*/ 0 h 831916"/>
                  <a:gd name="connsiteX0" fmla="*/ 26593 w 979095"/>
                  <a:gd name="connsiteY0" fmla="*/ 0 h 831916"/>
                  <a:gd name="connsiteX1" fmla="*/ 502844 w 979095"/>
                  <a:gd name="connsiteY1" fmla="*/ 0 h 831916"/>
                  <a:gd name="connsiteX2" fmla="*/ 979095 w 979095"/>
                  <a:gd name="connsiteY2" fmla="*/ 415958 h 831916"/>
                  <a:gd name="connsiteX3" fmla="*/ 502844 w 979095"/>
                  <a:gd name="connsiteY3" fmla="*/ 831916 h 831916"/>
                  <a:gd name="connsiteX4" fmla="*/ 26593 w 979095"/>
                  <a:gd name="connsiteY4" fmla="*/ 831916 h 831916"/>
                  <a:gd name="connsiteX5" fmla="*/ 184527 w 979095"/>
                  <a:gd name="connsiteY5" fmla="*/ 596935 h 831916"/>
                  <a:gd name="connsiteX6" fmla="*/ 13077 w 979095"/>
                  <a:gd name="connsiteY6" fmla="*/ 377863 h 831916"/>
                  <a:gd name="connsiteX7" fmla="*/ 167859 w 979095"/>
                  <a:gd name="connsiteY7" fmla="*/ 189748 h 831916"/>
                  <a:gd name="connsiteX8" fmla="*/ 26593 w 979095"/>
                  <a:gd name="connsiteY8" fmla="*/ 0 h 831916"/>
                  <a:gd name="connsiteX0" fmla="*/ 26593 w 979095"/>
                  <a:gd name="connsiteY0" fmla="*/ 0 h 831916"/>
                  <a:gd name="connsiteX1" fmla="*/ 502844 w 979095"/>
                  <a:gd name="connsiteY1" fmla="*/ 0 h 831916"/>
                  <a:gd name="connsiteX2" fmla="*/ 979095 w 979095"/>
                  <a:gd name="connsiteY2" fmla="*/ 415958 h 831916"/>
                  <a:gd name="connsiteX3" fmla="*/ 502844 w 979095"/>
                  <a:gd name="connsiteY3" fmla="*/ 831916 h 831916"/>
                  <a:gd name="connsiteX4" fmla="*/ 26593 w 979095"/>
                  <a:gd name="connsiteY4" fmla="*/ 831916 h 831916"/>
                  <a:gd name="connsiteX5" fmla="*/ 184527 w 979095"/>
                  <a:gd name="connsiteY5" fmla="*/ 596935 h 831916"/>
                  <a:gd name="connsiteX6" fmla="*/ 13077 w 979095"/>
                  <a:gd name="connsiteY6" fmla="*/ 377863 h 831916"/>
                  <a:gd name="connsiteX7" fmla="*/ 186909 w 979095"/>
                  <a:gd name="connsiteY7" fmla="*/ 189751 h 831916"/>
                  <a:gd name="connsiteX8" fmla="*/ 26593 w 979095"/>
                  <a:gd name="connsiteY8" fmla="*/ 0 h 831916"/>
                  <a:gd name="connsiteX0" fmla="*/ 13516 w 966018"/>
                  <a:gd name="connsiteY0" fmla="*/ 0 h 831916"/>
                  <a:gd name="connsiteX1" fmla="*/ 489767 w 966018"/>
                  <a:gd name="connsiteY1" fmla="*/ 0 h 831916"/>
                  <a:gd name="connsiteX2" fmla="*/ 966018 w 966018"/>
                  <a:gd name="connsiteY2" fmla="*/ 415958 h 831916"/>
                  <a:gd name="connsiteX3" fmla="*/ 489767 w 966018"/>
                  <a:gd name="connsiteY3" fmla="*/ 831916 h 831916"/>
                  <a:gd name="connsiteX4" fmla="*/ 13516 w 966018"/>
                  <a:gd name="connsiteY4" fmla="*/ 831916 h 831916"/>
                  <a:gd name="connsiteX5" fmla="*/ 171450 w 966018"/>
                  <a:gd name="connsiteY5" fmla="*/ 596935 h 831916"/>
                  <a:gd name="connsiteX6" fmla="*/ 0 w 966018"/>
                  <a:gd name="connsiteY6" fmla="*/ 377863 h 831916"/>
                  <a:gd name="connsiteX7" fmla="*/ 173832 w 966018"/>
                  <a:gd name="connsiteY7" fmla="*/ 189751 h 831916"/>
                  <a:gd name="connsiteX8" fmla="*/ 13516 w 966018"/>
                  <a:gd name="connsiteY8" fmla="*/ 0 h 831916"/>
                  <a:gd name="connsiteX0" fmla="*/ 13516 w 966018"/>
                  <a:gd name="connsiteY0" fmla="*/ 0 h 831916"/>
                  <a:gd name="connsiteX1" fmla="*/ 489767 w 966018"/>
                  <a:gd name="connsiteY1" fmla="*/ 0 h 831916"/>
                  <a:gd name="connsiteX2" fmla="*/ 966018 w 966018"/>
                  <a:gd name="connsiteY2" fmla="*/ 415958 h 831916"/>
                  <a:gd name="connsiteX3" fmla="*/ 489767 w 966018"/>
                  <a:gd name="connsiteY3" fmla="*/ 831916 h 831916"/>
                  <a:gd name="connsiteX4" fmla="*/ 13516 w 966018"/>
                  <a:gd name="connsiteY4" fmla="*/ 831916 h 831916"/>
                  <a:gd name="connsiteX5" fmla="*/ 171450 w 966018"/>
                  <a:gd name="connsiteY5" fmla="*/ 596935 h 831916"/>
                  <a:gd name="connsiteX6" fmla="*/ 0 w 966018"/>
                  <a:gd name="connsiteY6" fmla="*/ 377863 h 831916"/>
                  <a:gd name="connsiteX7" fmla="*/ 173832 w 966018"/>
                  <a:gd name="connsiteY7" fmla="*/ 189751 h 831916"/>
                  <a:gd name="connsiteX8" fmla="*/ 13516 w 966018"/>
                  <a:gd name="connsiteY8" fmla="*/ 0 h 831916"/>
                  <a:gd name="connsiteX0" fmla="*/ 13516 w 966018"/>
                  <a:gd name="connsiteY0" fmla="*/ 0 h 831916"/>
                  <a:gd name="connsiteX1" fmla="*/ 489767 w 966018"/>
                  <a:gd name="connsiteY1" fmla="*/ 0 h 831916"/>
                  <a:gd name="connsiteX2" fmla="*/ 966018 w 966018"/>
                  <a:gd name="connsiteY2" fmla="*/ 415958 h 831916"/>
                  <a:gd name="connsiteX3" fmla="*/ 489767 w 966018"/>
                  <a:gd name="connsiteY3" fmla="*/ 831916 h 831916"/>
                  <a:gd name="connsiteX4" fmla="*/ 13516 w 966018"/>
                  <a:gd name="connsiteY4" fmla="*/ 831916 h 831916"/>
                  <a:gd name="connsiteX5" fmla="*/ 171450 w 966018"/>
                  <a:gd name="connsiteY5" fmla="*/ 613604 h 831916"/>
                  <a:gd name="connsiteX6" fmla="*/ 0 w 966018"/>
                  <a:gd name="connsiteY6" fmla="*/ 377863 h 831916"/>
                  <a:gd name="connsiteX7" fmla="*/ 173832 w 966018"/>
                  <a:gd name="connsiteY7" fmla="*/ 189751 h 831916"/>
                  <a:gd name="connsiteX8" fmla="*/ 13516 w 966018"/>
                  <a:gd name="connsiteY8" fmla="*/ 0 h 831916"/>
                  <a:gd name="connsiteX0" fmla="*/ 16669 w 969171"/>
                  <a:gd name="connsiteY0" fmla="*/ 0 h 831916"/>
                  <a:gd name="connsiteX1" fmla="*/ 492920 w 969171"/>
                  <a:gd name="connsiteY1" fmla="*/ 0 h 831916"/>
                  <a:gd name="connsiteX2" fmla="*/ 969171 w 969171"/>
                  <a:gd name="connsiteY2" fmla="*/ 415958 h 831916"/>
                  <a:gd name="connsiteX3" fmla="*/ 492920 w 969171"/>
                  <a:gd name="connsiteY3" fmla="*/ 831916 h 831916"/>
                  <a:gd name="connsiteX4" fmla="*/ 0 w 969171"/>
                  <a:gd name="connsiteY4" fmla="*/ 831916 h 831916"/>
                  <a:gd name="connsiteX5" fmla="*/ 174603 w 969171"/>
                  <a:gd name="connsiteY5" fmla="*/ 613604 h 831916"/>
                  <a:gd name="connsiteX6" fmla="*/ 3153 w 969171"/>
                  <a:gd name="connsiteY6" fmla="*/ 377863 h 831916"/>
                  <a:gd name="connsiteX7" fmla="*/ 176985 w 969171"/>
                  <a:gd name="connsiteY7" fmla="*/ 189751 h 831916"/>
                  <a:gd name="connsiteX8" fmla="*/ 16669 w 969171"/>
                  <a:gd name="connsiteY8" fmla="*/ 0 h 831916"/>
                  <a:gd name="connsiteX0" fmla="*/ 16669 w 969171"/>
                  <a:gd name="connsiteY0" fmla="*/ 0 h 831916"/>
                  <a:gd name="connsiteX1" fmla="*/ 492920 w 969171"/>
                  <a:gd name="connsiteY1" fmla="*/ 0 h 831916"/>
                  <a:gd name="connsiteX2" fmla="*/ 969171 w 969171"/>
                  <a:gd name="connsiteY2" fmla="*/ 415958 h 831916"/>
                  <a:gd name="connsiteX3" fmla="*/ 492920 w 969171"/>
                  <a:gd name="connsiteY3" fmla="*/ 831916 h 831916"/>
                  <a:gd name="connsiteX4" fmla="*/ 0 w 969171"/>
                  <a:gd name="connsiteY4" fmla="*/ 831916 h 831916"/>
                  <a:gd name="connsiteX5" fmla="*/ 174603 w 969171"/>
                  <a:gd name="connsiteY5" fmla="*/ 613604 h 831916"/>
                  <a:gd name="connsiteX6" fmla="*/ 3153 w 969171"/>
                  <a:gd name="connsiteY6" fmla="*/ 377863 h 831916"/>
                  <a:gd name="connsiteX7" fmla="*/ 176985 w 969171"/>
                  <a:gd name="connsiteY7" fmla="*/ 189751 h 831916"/>
                  <a:gd name="connsiteX8" fmla="*/ 16669 w 969171"/>
                  <a:gd name="connsiteY8" fmla="*/ 0 h 831916"/>
                  <a:gd name="connsiteX0" fmla="*/ 16669 w 969171"/>
                  <a:gd name="connsiteY0" fmla="*/ 0 h 831916"/>
                  <a:gd name="connsiteX1" fmla="*/ 492920 w 969171"/>
                  <a:gd name="connsiteY1" fmla="*/ 0 h 831916"/>
                  <a:gd name="connsiteX2" fmla="*/ 969171 w 969171"/>
                  <a:gd name="connsiteY2" fmla="*/ 415958 h 831916"/>
                  <a:gd name="connsiteX3" fmla="*/ 492920 w 969171"/>
                  <a:gd name="connsiteY3" fmla="*/ 831916 h 831916"/>
                  <a:gd name="connsiteX4" fmla="*/ 0 w 969171"/>
                  <a:gd name="connsiteY4" fmla="*/ 831916 h 831916"/>
                  <a:gd name="connsiteX5" fmla="*/ 174603 w 969171"/>
                  <a:gd name="connsiteY5" fmla="*/ 613604 h 831916"/>
                  <a:gd name="connsiteX6" fmla="*/ 3153 w 969171"/>
                  <a:gd name="connsiteY6" fmla="*/ 377863 h 831916"/>
                  <a:gd name="connsiteX7" fmla="*/ 176985 w 969171"/>
                  <a:gd name="connsiteY7" fmla="*/ 189751 h 831916"/>
                  <a:gd name="connsiteX8" fmla="*/ 16669 w 969171"/>
                  <a:gd name="connsiteY8" fmla="*/ 0 h 831916"/>
                  <a:gd name="connsiteX0" fmla="*/ 16669 w 969171"/>
                  <a:gd name="connsiteY0" fmla="*/ 0 h 831916"/>
                  <a:gd name="connsiteX1" fmla="*/ 492920 w 969171"/>
                  <a:gd name="connsiteY1" fmla="*/ 0 h 831916"/>
                  <a:gd name="connsiteX2" fmla="*/ 969171 w 969171"/>
                  <a:gd name="connsiteY2" fmla="*/ 415958 h 831916"/>
                  <a:gd name="connsiteX3" fmla="*/ 492920 w 969171"/>
                  <a:gd name="connsiteY3" fmla="*/ 831916 h 831916"/>
                  <a:gd name="connsiteX4" fmla="*/ 0 w 969171"/>
                  <a:gd name="connsiteY4" fmla="*/ 831916 h 831916"/>
                  <a:gd name="connsiteX5" fmla="*/ 174603 w 969171"/>
                  <a:gd name="connsiteY5" fmla="*/ 613604 h 831916"/>
                  <a:gd name="connsiteX6" fmla="*/ 3153 w 969171"/>
                  <a:gd name="connsiteY6" fmla="*/ 377863 h 831916"/>
                  <a:gd name="connsiteX7" fmla="*/ 179366 w 969171"/>
                  <a:gd name="connsiteY7" fmla="*/ 218329 h 831916"/>
                  <a:gd name="connsiteX8" fmla="*/ 16669 w 969171"/>
                  <a:gd name="connsiteY8" fmla="*/ 0 h 831916"/>
                  <a:gd name="connsiteX0" fmla="*/ 16669 w 969171"/>
                  <a:gd name="connsiteY0" fmla="*/ 0 h 831916"/>
                  <a:gd name="connsiteX1" fmla="*/ 492920 w 969171"/>
                  <a:gd name="connsiteY1" fmla="*/ 0 h 831916"/>
                  <a:gd name="connsiteX2" fmla="*/ 969171 w 969171"/>
                  <a:gd name="connsiteY2" fmla="*/ 415958 h 831916"/>
                  <a:gd name="connsiteX3" fmla="*/ 492920 w 969171"/>
                  <a:gd name="connsiteY3" fmla="*/ 831916 h 831916"/>
                  <a:gd name="connsiteX4" fmla="*/ 0 w 969171"/>
                  <a:gd name="connsiteY4" fmla="*/ 831916 h 831916"/>
                  <a:gd name="connsiteX5" fmla="*/ 181747 w 969171"/>
                  <a:gd name="connsiteY5" fmla="*/ 577888 h 831916"/>
                  <a:gd name="connsiteX6" fmla="*/ 3153 w 969171"/>
                  <a:gd name="connsiteY6" fmla="*/ 377863 h 831916"/>
                  <a:gd name="connsiteX7" fmla="*/ 179366 w 969171"/>
                  <a:gd name="connsiteY7" fmla="*/ 218329 h 831916"/>
                  <a:gd name="connsiteX8" fmla="*/ 16669 w 969171"/>
                  <a:gd name="connsiteY8" fmla="*/ 0 h 831916"/>
                  <a:gd name="connsiteX0" fmla="*/ 16669 w 969171"/>
                  <a:gd name="connsiteY0" fmla="*/ 0 h 831916"/>
                  <a:gd name="connsiteX1" fmla="*/ 492920 w 969171"/>
                  <a:gd name="connsiteY1" fmla="*/ 0 h 831916"/>
                  <a:gd name="connsiteX2" fmla="*/ 969171 w 969171"/>
                  <a:gd name="connsiteY2" fmla="*/ 415958 h 831916"/>
                  <a:gd name="connsiteX3" fmla="*/ 492920 w 969171"/>
                  <a:gd name="connsiteY3" fmla="*/ 831916 h 831916"/>
                  <a:gd name="connsiteX4" fmla="*/ 0 w 969171"/>
                  <a:gd name="connsiteY4" fmla="*/ 831916 h 831916"/>
                  <a:gd name="connsiteX5" fmla="*/ 172222 w 969171"/>
                  <a:gd name="connsiteY5" fmla="*/ 577891 h 831916"/>
                  <a:gd name="connsiteX6" fmla="*/ 3153 w 969171"/>
                  <a:gd name="connsiteY6" fmla="*/ 377863 h 831916"/>
                  <a:gd name="connsiteX7" fmla="*/ 179366 w 969171"/>
                  <a:gd name="connsiteY7" fmla="*/ 218329 h 831916"/>
                  <a:gd name="connsiteX8" fmla="*/ 16669 w 969171"/>
                  <a:gd name="connsiteY8" fmla="*/ 0 h 831916"/>
                  <a:gd name="connsiteX0" fmla="*/ 16669 w 969171"/>
                  <a:gd name="connsiteY0" fmla="*/ 0 h 831916"/>
                  <a:gd name="connsiteX1" fmla="*/ 492920 w 969171"/>
                  <a:gd name="connsiteY1" fmla="*/ 0 h 831916"/>
                  <a:gd name="connsiteX2" fmla="*/ 969171 w 969171"/>
                  <a:gd name="connsiteY2" fmla="*/ 415958 h 831916"/>
                  <a:gd name="connsiteX3" fmla="*/ 492920 w 969171"/>
                  <a:gd name="connsiteY3" fmla="*/ 831916 h 831916"/>
                  <a:gd name="connsiteX4" fmla="*/ 0 w 969171"/>
                  <a:gd name="connsiteY4" fmla="*/ 831916 h 831916"/>
                  <a:gd name="connsiteX5" fmla="*/ 172222 w 969171"/>
                  <a:gd name="connsiteY5" fmla="*/ 577891 h 831916"/>
                  <a:gd name="connsiteX6" fmla="*/ 3153 w 969171"/>
                  <a:gd name="connsiteY6" fmla="*/ 377863 h 831916"/>
                  <a:gd name="connsiteX7" fmla="*/ 179366 w 969171"/>
                  <a:gd name="connsiteY7" fmla="*/ 218329 h 831916"/>
                  <a:gd name="connsiteX8" fmla="*/ 16669 w 969171"/>
                  <a:gd name="connsiteY8" fmla="*/ 0 h 831916"/>
                  <a:gd name="connsiteX0" fmla="*/ 16669 w 969171"/>
                  <a:gd name="connsiteY0" fmla="*/ 0 h 831916"/>
                  <a:gd name="connsiteX1" fmla="*/ 492920 w 969171"/>
                  <a:gd name="connsiteY1" fmla="*/ 0 h 831916"/>
                  <a:gd name="connsiteX2" fmla="*/ 969171 w 969171"/>
                  <a:gd name="connsiteY2" fmla="*/ 415958 h 831916"/>
                  <a:gd name="connsiteX3" fmla="*/ 492920 w 969171"/>
                  <a:gd name="connsiteY3" fmla="*/ 831916 h 831916"/>
                  <a:gd name="connsiteX4" fmla="*/ 0 w 969171"/>
                  <a:gd name="connsiteY4" fmla="*/ 831916 h 831916"/>
                  <a:gd name="connsiteX5" fmla="*/ 172222 w 969171"/>
                  <a:gd name="connsiteY5" fmla="*/ 577891 h 831916"/>
                  <a:gd name="connsiteX6" fmla="*/ 3153 w 969171"/>
                  <a:gd name="connsiteY6" fmla="*/ 377863 h 831916"/>
                  <a:gd name="connsiteX7" fmla="*/ 179366 w 969171"/>
                  <a:gd name="connsiteY7" fmla="*/ 218329 h 831916"/>
                  <a:gd name="connsiteX8" fmla="*/ 16669 w 969171"/>
                  <a:gd name="connsiteY8" fmla="*/ 0 h 831916"/>
                  <a:gd name="connsiteX0" fmla="*/ 16669 w 969171"/>
                  <a:gd name="connsiteY0" fmla="*/ 0 h 831916"/>
                  <a:gd name="connsiteX1" fmla="*/ 492920 w 969171"/>
                  <a:gd name="connsiteY1" fmla="*/ 0 h 831916"/>
                  <a:gd name="connsiteX2" fmla="*/ 969171 w 969171"/>
                  <a:gd name="connsiteY2" fmla="*/ 415958 h 831916"/>
                  <a:gd name="connsiteX3" fmla="*/ 492920 w 969171"/>
                  <a:gd name="connsiteY3" fmla="*/ 831916 h 831916"/>
                  <a:gd name="connsiteX4" fmla="*/ 0 w 969171"/>
                  <a:gd name="connsiteY4" fmla="*/ 831916 h 831916"/>
                  <a:gd name="connsiteX5" fmla="*/ 172222 w 969171"/>
                  <a:gd name="connsiteY5" fmla="*/ 577891 h 831916"/>
                  <a:gd name="connsiteX6" fmla="*/ 3153 w 969171"/>
                  <a:gd name="connsiteY6" fmla="*/ 377863 h 831916"/>
                  <a:gd name="connsiteX7" fmla="*/ 179366 w 969171"/>
                  <a:gd name="connsiteY7" fmla="*/ 218329 h 831916"/>
                  <a:gd name="connsiteX8" fmla="*/ 16669 w 969171"/>
                  <a:gd name="connsiteY8" fmla="*/ 0 h 831916"/>
                  <a:gd name="connsiteX0" fmla="*/ 16830 w 969332"/>
                  <a:gd name="connsiteY0" fmla="*/ 0 h 831916"/>
                  <a:gd name="connsiteX1" fmla="*/ 493081 w 969332"/>
                  <a:gd name="connsiteY1" fmla="*/ 0 h 831916"/>
                  <a:gd name="connsiteX2" fmla="*/ 969332 w 969332"/>
                  <a:gd name="connsiteY2" fmla="*/ 415958 h 831916"/>
                  <a:gd name="connsiteX3" fmla="*/ 493081 w 969332"/>
                  <a:gd name="connsiteY3" fmla="*/ 831916 h 831916"/>
                  <a:gd name="connsiteX4" fmla="*/ 161 w 969332"/>
                  <a:gd name="connsiteY4" fmla="*/ 831916 h 831916"/>
                  <a:gd name="connsiteX5" fmla="*/ 172383 w 969332"/>
                  <a:gd name="connsiteY5" fmla="*/ 577891 h 831916"/>
                  <a:gd name="connsiteX6" fmla="*/ 3314 w 969332"/>
                  <a:gd name="connsiteY6" fmla="*/ 377863 h 831916"/>
                  <a:gd name="connsiteX7" fmla="*/ 179527 w 969332"/>
                  <a:gd name="connsiteY7" fmla="*/ 218329 h 831916"/>
                  <a:gd name="connsiteX8" fmla="*/ 16830 w 969332"/>
                  <a:gd name="connsiteY8" fmla="*/ 0 h 831916"/>
                  <a:gd name="connsiteX0" fmla="*/ 16830 w 969332"/>
                  <a:gd name="connsiteY0" fmla="*/ 0 h 831916"/>
                  <a:gd name="connsiteX1" fmla="*/ 493081 w 969332"/>
                  <a:gd name="connsiteY1" fmla="*/ 0 h 831916"/>
                  <a:gd name="connsiteX2" fmla="*/ 969332 w 969332"/>
                  <a:gd name="connsiteY2" fmla="*/ 415958 h 831916"/>
                  <a:gd name="connsiteX3" fmla="*/ 493081 w 969332"/>
                  <a:gd name="connsiteY3" fmla="*/ 831916 h 831916"/>
                  <a:gd name="connsiteX4" fmla="*/ 161 w 969332"/>
                  <a:gd name="connsiteY4" fmla="*/ 831916 h 831916"/>
                  <a:gd name="connsiteX5" fmla="*/ 172383 w 969332"/>
                  <a:gd name="connsiteY5" fmla="*/ 577891 h 831916"/>
                  <a:gd name="connsiteX6" fmla="*/ 3314 w 969332"/>
                  <a:gd name="connsiteY6" fmla="*/ 377863 h 831916"/>
                  <a:gd name="connsiteX7" fmla="*/ 179527 w 969332"/>
                  <a:gd name="connsiteY7" fmla="*/ 218329 h 831916"/>
                  <a:gd name="connsiteX8" fmla="*/ 16830 w 969332"/>
                  <a:gd name="connsiteY8" fmla="*/ 0 h 831916"/>
                  <a:gd name="connsiteX0" fmla="*/ 16830 w 969332"/>
                  <a:gd name="connsiteY0" fmla="*/ 0 h 831916"/>
                  <a:gd name="connsiteX1" fmla="*/ 493081 w 969332"/>
                  <a:gd name="connsiteY1" fmla="*/ 0 h 831916"/>
                  <a:gd name="connsiteX2" fmla="*/ 969332 w 969332"/>
                  <a:gd name="connsiteY2" fmla="*/ 415958 h 831916"/>
                  <a:gd name="connsiteX3" fmla="*/ 493081 w 969332"/>
                  <a:gd name="connsiteY3" fmla="*/ 831916 h 831916"/>
                  <a:gd name="connsiteX4" fmla="*/ 161 w 969332"/>
                  <a:gd name="connsiteY4" fmla="*/ 831916 h 831916"/>
                  <a:gd name="connsiteX5" fmla="*/ 172383 w 969332"/>
                  <a:gd name="connsiteY5" fmla="*/ 577891 h 831916"/>
                  <a:gd name="connsiteX6" fmla="*/ 3314 w 969332"/>
                  <a:gd name="connsiteY6" fmla="*/ 377863 h 831916"/>
                  <a:gd name="connsiteX7" fmla="*/ 179527 w 969332"/>
                  <a:gd name="connsiteY7" fmla="*/ 218329 h 831916"/>
                  <a:gd name="connsiteX8" fmla="*/ 16830 w 969332"/>
                  <a:gd name="connsiteY8" fmla="*/ 0 h 831916"/>
                  <a:gd name="connsiteX0" fmla="*/ 16830 w 969332"/>
                  <a:gd name="connsiteY0" fmla="*/ 0 h 831916"/>
                  <a:gd name="connsiteX1" fmla="*/ 493081 w 969332"/>
                  <a:gd name="connsiteY1" fmla="*/ 0 h 831916"/>
                  <a:gd name="connsiteX2" fmla="*/ 969332 w 969332"/>
                  <a:gd name="connsiteY2" fmla="*/ 415958 h 831916"/>
                  <a:gd name="connsiteX3" fmla="*/ 493081 w 969332"/>
                  <a:gd name="connsiteY3" fmla="*/ 831916 h 831916"/>
                  <a:gd name="connsiteX4" fmla="*/ 161 w 969332"/>
                  <a:gd name="connsiteY4" fmla="*/ 831916 h 831916"/>
                  <a:gd name="connsiteX5" fmla="*/ 172383 w 969332"/>
                  <a:gd name="connsiteY5" fmla="*/ 577891 h 831916"/>
                  <a:gd name="connsiteX6" fmla="*/ 3314 w 969332"/>
                  <a:gd name="connsiteY6" fmla="*/ 377863 h 831916"/>
                  <a:gd name="connsiteX7" fmla="*/ 179527 w 969332"/>
                  <a:gd name="connsiteY7" fmla="*/ 218329 h 831916"/>
                  <a:gd name="connsiteX8" fmla="*/ 16830 w 969332"/>
                  <a:gd name="connsiteY8" fmla="*/ 0 h 831916"/>
                  <a:gd name="connsiteX0" fmla="*/ 16830 w 969332"/>
                  <a:gd name="connsiteY0" fmla="*/ 0 h 831916"/>
                  <a:gd name="connsiteX1" fmla="*/ 493081 w 969332"/>
                  <a:gd name="connsiteY1" fmla="*/ 0 h 831916"/>
                  <a:gd name="connsiteX2" fmla="*/ 969332 w 969332"/>
                  <a:gd name="connsiteY2" fmla="*/ 415958 h 831916"/>
                  <a:gd name="connsiteX3" fmla="*/ 493081 w 969332"/>
                  <a:gd name="connsiteY3" fmla="*/ 831916 h 831916"/>
                  <a:gd name="connsiteX4" fmla="*/ 161 w 969332"/>
                  <a:gd name="connsiteY4" fmla="*/ 831916 h 831916"/>
                  <a:gd name="connsiteX5" fmla="*/ 172383 w 969332"/>
                  <a:gd name="connsiteY5" fmla="*/ 577891 h 831916"/>
                  <a:gd name="connsiteX6" fmla="*/ 3314 w 969332"/>
                  <a:gd name="connsiteY6" fmla="*/ 377863 h 831916"/>
                  <a:gd name="connsiteX7" fmla="*/ 179527 w 969332"/>
                  <a:gd name="connsiteY7" fmla="*/ 218329 h 831916"/>
                  <a:gd name="connsiteX8" fmla="*/ 16830 w 969332"/>
                  <a:gd name="connsiteY8" fmla="*/ 0 h 831916"/>
                  <a:gd name="connsiteX0" fmla="*/ 16830 w 969332"/>
                  <a:gd name="connsiteY0" fmla="*/ 0 h 831916"/>
                  <a:gd name="connsiteX1" fmla="*/ 493081 w 969332"/>
                  <a:gd name="connsiteY1" fmla="*/ 0 h 831916"/>
                  <a:gd name="connsiteX2" fmla="*/ 969332 w 969332"/>
                  <a:gd name="connsiteY2" fmla="*/ 415958 h 831916"/>
                  <a:gd name="connsiteX3" fmla="*/ 493081 w 969332"/>
                  <a:gd name="connsiteY3" fmla="*/ 831916 h 831916"/>
                  <a:gd name="connsiteX4" fmla="*/ 161 w 969332"/>
                  <a:gd name="connsiteY4" fmla="*/ 831916 h 831916"/>
                  <a:gd name="connsiteX5" fmla="*/ 172383 w 969332"/>
                  <a:gd name="connsiteY5" fmla="*/ 596941 h 831916"/>
                  <a:gd name="connsiteX6" fmla="*/ 3314 w 969332"/>
                  <a:gd name="connsiteY6" fmla="*/ 377863 h 831916"/>
                  <a:gd name="connsiteX7" fmla="*/ 179527 w 969332"/>
                  <a:gd name="connsiteY7" fmla="*/ 218329 h 831916"/>
                  <a:gd name="connsiteX8" fmla="*/ 16830 w 969332"/>
                  <a:gd name="connsiteY8" fmla="*/ 0 h 831916"/>
                  <a:gd name="connsiteX0" fmla="*/ 16830 w 969332"/>
                  <a:gd name="connsiteY0" fmla="*/ 0 h 831916"/>
                  <a:gd name="connsiteX1" fmla="*/ 493081 w 969332"/>
                  <a:gd name="connsiteY1" fmla="*/ 0 h 831916"/>
                  <a:gd name="connsiteX2" fmla="*/ 969332 w 969332"/>
                  <a:gd name="connsiteY2" fmla="*/ 415958 h 831916"/>
                  <a:gd name="connsiteX3" fmla="*/ 493081 w 969332"/>
                  <a:gd name="connsiteY3" fmla="*/ 831916 h 831916"/>
                  <a:gd name="connsiteX4" fmla="*/ 161 w 969332"/>
                  <a:gd name="connsiteY4" fmla="*/ 831916 h 831916"/>
                  <a:gd name="connsiteX5" fmla="*/ 172383 w 969332"/>
                  <a:gd name="connsiteY5" fmla="*/ 596941 h 831916"/>
                  <a:gd name="connsiteX6" fmla="*/ 3314 w 969332"/>
                  <a:gd name="connsiteY6" fmla="*/ 377863 h 831916"/>
                  <a:gd name="connsiteX7" fmla="*/ 179527 w 969332"/>
                  <a:gd name="connsiteY7" fmla="*/ 254048 h 831916"/>
                  <a:gd name="connsiteX8" fmla="*/ 16830 w 969332"/>
                  <a:gd name="connsiteY8" fmla="*/ 0 h 831916"/>
                  <a:gd name="connsiteX0" fmla="*/ 16830 w 969332"/>
                  <a:gd name="connsiteY0" fmla="*/ 0 h 831916"/>
                  <a:gd name="connsiteX1" fmla="*/ 493081 w 969332"/>
                  <a:gd name="connsiteY1" fmla="*/ 0 h 831916"/>
                  <a:gd name="connsiteX2" fmla="*/ 969332 w 969332"/>
                  <a:gd name="connsiteY2" fmla="*/ 415958 h 831916"/>
                  <a:gd name="connsiteX3" fmla="*/ 493081 w 969332"/>
                  <a:gd name="connsiteY3" fmla="*/ 831916 h 831916"/>
                  <a:gd name="connsiteX4" fmla="*/ 161 w 969332"/>
                  <a:gd name="connsiteY4" fmla="*/ 831916 h 831916"/>
                  <a:gd name="connsiteX5" fmla="*/ 172383 w 969332"/>
                  <a:gd name="connsiteY5" fmla="*/ 596941 h 831916"/>
                  <a:gd name="connsiteX6" fmla="*/ 3314 w 969332"/>
                  <a:gd name="connsiteY6" fmla="*/ 377863 h 831916"/>
                  <a:gd name="connsiteX7" fmla="*/ 179527 w 969332"/>
                  <a:gd name="connsiteY7" fmla="*/ 254048 h 831916"/>
                  <a:gd name="connsiteX8" fmla="*/ 16830 w 969332"/>
                  <a:gd name="connsiteY8" fmla="*/ 0 h 831916"/>
                  <a:gd name="connsiteX0" fmla="*/ 16830 w 969332"/>
                  <a:gd name="connsiteY0" fmla="*/ 0 h 831916"/>
                  <a:gd name="connsiteX1" fmla="*/ 493081 w 969332"/>
                  <a:gd name="connsiteY1" fmla="*/ 0 h 831916"/>
                  <a:gd name="connsiteX2" fmla="*/ 969332 w 969332"/>
                  <a:gd name="connsiteY2" fmla="*/ 415958 h 831916"/>
                  <a:gd name="connsiteX3" fmla="*/ 493081 w 969332"/>
                  <a:gd name="connsiteY3" fmla="*/ 831916 h 831916"/>
                  <a:gd name="connsiteX4" fmla="*/ 161 w 969332"/>
                  <a:gd name="connsiteY4" fmla="*/ 831916 h 831916"/>
                  <a:gd name="connsiteX5" fmla="*/ 172383 w 969332"/>
                  <a:gd name="connsiteY5" fmla="*/ 596941 h 831916"/>
                  <a:gd name="connsiteX6" fmla="*/ 3314 w 969332"/>
                  <a:gd name="connsiteY6" fmla="*/ 408819 h 831916"/>
                  <a:gd name="connsiteX7" fmla="*/ 179527 w 969332"/>
                  <a:gd name="connsiteY7" fmla="*/ 254048 h 831916"/>
                  <a:gd name="connsiteX8" fmla="*/ 16830 w 969332"/>
                  <a:gd name="connsiteY8" fmla="*/ 0 h 831916"/>
                  <a:gd name="connsiteX0" fmla="*/ 16830 w 969332"/>
                  <a:gd name="connsiteY0" fmla="*/ 0 h 831916"/>
                  <a:gd name="connsiteX1" fmla="*/ 493081 w 969332"/>
                  <a:gd name="connsiteY1" fmla="*/ 0 h 831916"/>
                  <a:gd name="connsiteX2" fmla="*/ 969332 w 969332"/>
                  <a:gd name="connsiteY2" fmla="*/ 415958 h 831916"/>
                  <a:gd name="connsiteX3" fmla="*/ 493081 w 969332"/>
                  <a:gd name="connsiteY3" fmla="*/ 831916 h 831916"/>
                  <a:gd name="connsiteX4" fmla="*/ 161 w 969332"/>
                  <a:gd name="connsiteY4" fmla="*/ 831916 h 831916"/>
                  <a:gd name="connsiteX5" fmla="*/ 172383 w 969332"/>
                  <a:gd name="connsiteY5" fmla="*/ 596941 h 831916"/>
                  <a:gd name="connsiteX6" fmla="*/ 3314 w 969332"/>
                  <a:gd name="connsiteY6" fmla="*/ 408819 h 831916"/>
                  <a:gd name="connsiteX7" fmla="*/ 179527 w 969332"/>
                  <a:gd name="connsiteY7" fmla="*/ 254048 h 831916"/>
                  <a:gd name="connsiteX8" fmla="*/ 16830 w 969332"/>
                  <a:gd name="connsiteY8" fmla="*/ 0 h 831916"/>
                  <a:gd name="connsiteX0" fmla="*/ 16830 w 969351"/>
                  <a:gd name="connsiteY0" fmla="*/ 0 h 831916"/>
                  <a:gd name="connsiteX1" fmla="*/ 493081 w 969351"/>
                  <a:gd name="connsiteY1" fmla="*/ 0 h 831916"/>
                  <a:gd name="connsiteX2" fmla="*/ 969332 w 969351"/>
                  <a:gd name="connsiteY2" fmla="*/ 415958 h 831916"/>
                  <a:gd name="connsiteX3" fmla="*/ 493081 w 969351"/>
                  <a:gd name="connsiteY3" fmla="*/ 831916 h 831916"/>
                  <a:gd name="connsiteX4" fmla="*/ 161 w 969351"/>
                  <a:gd name="connsiteY4" fmla="*/ 831916 h 831916"/>
                  <a:gd name="connsiteX5" fmla="*/ 172383 w 969351"/>
                  <a:gd name="connsiteY5" fmla="*/ 596941 h 831916"/>
                  <a:gd name="connsiteX6" fmla="*/ 3314 w 969351"/>
                  <a:gd name="connsiteY6" fmla="*/ 408819 h 831916"/>
                  <a:gd name="connsiteX7" fmla="*/ 179527 w 969351"/>
                  <a:gd name="connsiteY7" fmla="*/ 254048 h 831916"/>
                  <a:gd name="connsiteX8" fmla="*/ 16830 w 969351"/>
                  <a:gd name="connsiteY8" fmla="*/ 0 h 8319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69351" h="831916">
                    <a:moveTo>
                      <a:pt x="16830" y="0"/>
                    </a:moveTo>
                    <a:lnTo>
                      <a:pt x="493081" y="0"/>
                    </a:lnTo>
                    <a:cubicBezTo>
                      <a:pt x="756107" y="0"/>
                      <a:pt x="971713" y="11573"/>
                      <a:pt x="969332" y="415958"/>
                    </a:cubicBezTo>
                    <a:cubicBezTo>
                      <a:pt x="966951" y="820343"/>
                      <a:pt x="756107" y="831916"/>
                      <a:pt x="493081" y="831916"/>
                    </a:cubicBezTo>
                    <a:lnTo>
                      <a:pt x="161" y="831916"/>
                    </a:lnTo>
                    <a:cubicBezTo>
                      <a:pt x="-4475" y="741959"/>
                      <a:pt x="91294" y="705169"/>
                      <a:pt x="172383" y="596941"/>
                    </a:cubicBezTo>
                    <a:cubicBezTo>
                      <a:pt x="93930" y="512543"/>
                      <a:pt x="12046" y="469149"/>
                      <a:pt x="3314" y="408819"/>
                    </a:cubicBezTo>
                    <a:cubicBezTo>
                      <a:pt x="12174" y="346643"/>
                      <a:pt x="83612" y="315445"/>
                      <a:pt x="179527" y="254048"/>
                    </a:cubicBezTo>
                    <a:cubicBezTo>
                      <a:pt x="125295" y="181272"/>
                      <a:pt x="21055" y="115639"/>
                      <a:pt x="16830" y="0"/>
                    </a:cubicBezTo>
                    <a:close/>
                  </a:path>
                </a:pathLst>
              </a:custGeom>
              <a:solidFill>
                <a:srgbClr val="0070C0"/>
              </a:solidFill>
              <a:ln w="22225" cap="flat" cmpd="sng">
                <a:solidFill>
                  <a:srgbClr val="00206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lIns="0" tIns="0" rIns="0" bIns="0" rtlCol="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" name="Ellipse 25"/>
              <p:cNvSpPr/>
              <p:nvPr/>
            </p:nvSpPr>
            <p:spPr bwMode="auto">
              <a:xfrm>
                <a:off x="5527461" y="4896802"/>
                <a:ext cx="302019" cy="292417"/>
              </a:xfrm>
              <a:prstGeom prst="ellipse">
                <a:avLst/>
              </a:prstGeom>
              <a:solidFill>
                <a:schemeClr val="bg1"/>
              </a:solidFill>
              <a:ln w="222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lIns="0" tIns="0" rIns="0" bIns="0" rtlCol="0" anchor="ctr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" name="Ellipse 26"/>
              <p:cNvSpPr/>
              <p:nvPr/>
            </p:nvSpPr>
            <p:spPr bwMode="auto">
              <a:xfrm>
                <a:off x="5837100" y="4896801"/>
                <a:ext cx="302019" cy="292417"/>
              </a:xfrm>
              <a:prstGeom prst="ellipse">
                <a:avLst/>
              </a:prstGeom>
              <a:solidFill>
                <a:schemeClr val="bg1"/>
              </a:solidFill>
              <a:ln w="222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lIns="0" tIns="0" rIns="0" bIns="0" rtlCol="0" anchor="ctr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" name="Ellipse 27"/>
              <p:cNvSpPr/>
              <p:nvPr/>
            </p:nvSpPr>
            <p:spPr bwMode="auto">
              <a:xfrm>
                <a:off x="5670850" y="5001609"/>
                <a:ext cx="83820" cy="82800"/>
              </a:xfrm>
              <a:prstGeom prst="ellipse">
                <a:avLst/>
              </a:prstGeom>
              <a:solidFill>
                <a:schemeClr val="tx1"/>
              </a:solidFill>
              <a:ln w="222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lIns="0" tIns="0" rIns="0" bIns="0" rtlCol="0" anchor="ctr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" name="Ellipse 28"/>
              <p:cNvSpPr/>
              <p:nvPr/>
            </p:nvSpPr>
            <p:spPr bwMode="auto">
              <a:xfrm>
                <a:off x="6009759" y="5001609"/>
                <a:ext cx="83820" cy="82800"/>
              </a:xfrm>
              <a:prstGeom prst="ellipse">
                <a:avLst/>
              </a:prstGeom>
              <a:solidFill>
                <a:schemeClr val="tx1"/>
              </a:solidFill>
              <a:ln w="222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lIns="0" tIns="0" rIns="0" bIns="0" rtlCol="0" anchor="ctr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1290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Immutable </a:t>
            </a:r>
            <a:r>
              <a:rPr lang="en-US" dirty="0"/>
              <a:t>Data Structure Patterns: Object Manipulation - Alternative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 marL="0" indent="0">
              <a:spcBef>
                <a:spcPts val="400"/>
              </a:spcBef>
              <a:buClr>
                <a:schemeClr val="tx1"/>
              </a:buClr>
              <a:buNone/>
            </a:pPr>
            <a:endParaRPr lang="en-US" dirty="0" smtClean="0"/>
          </a:p>
          <a:p>
            <a:pPr marL="0" indent="0">
              <a:spcBef>
                <a:spcPts val="400"/>
              </a:spcBef>
              <a:buClr>
                <a:schemeClr val="tx1"/>
              </a:buClr>
              <a:buNone/>
            </a:pPr>
            <a:endParaRPr lang="en-US" dirty="0" smtClean="0"/>
          </a:p>
          <a:p>
            <a:pPr marL="0" indent="0">
              <a:lnSpc>
                <a:spcPct val="150000"/>
              </a:lnSpc>
              <a:spcBef>
                <a:spcPts val="400"/>
              </a:spcBef>
              <a:buClr>
                <a:schemeClr val="tx1"/>
              </a:buClr>
              <a:buNone/>
            </a:pPr>
            <a:r>
              <a:rPr lang="en-US" dirty="0" smtClean="0"/>
              <a:t>Manipulation by builder</a:t>
            </a:r>
          </a:p>
          <a:p>
            <a:pPr>
              <a:lnSpc>
                <a:spcPct val="150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Create pre-filled builder from existing object</a:t>
            </a:r>
          </a:p>
          <a:p>
            <a:pPr>
              <a:lnSpc>
                <a:spcPct val="150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Add some sugar for ease of use, similar to lambda builder</a:t>
            </a:r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en-US" dirty="0"/>
          </a:p>
        </p:txBody>
      </p:sp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</a:t>
            </a:r>
            <a:r>
              <a:rPr lang="de-DE" dirty="0"/>
              <a:t>–</a:t>
            </a:r>
            <a:r>
              <a:rPr lang="en-US" dirty="0"/>
              <a:t> API and DSL Design Patterns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36213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Immutable Data Structure Patterns: Manipulation By Builder Example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de-DE" dirty="0" smtClean="0"/>
          </a:p>
          <a:p>
            <a:pPr marL="0" indent="0">
              <a:lnSpc>
                <a:spcPct val="107000"/>
              </a:lnSpc>
              <a:buNone/>
            </a:pPr>
            <a:r>
              <a:rPr lang="en-US" b="1" dirty="0" err="1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homer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ImmutablePerson.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[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firstName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"Homer"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lastName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"Simpson"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town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dirty="0" smtClean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"Springfield"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solidFill>
                <a:srgbClr val="3F7F5F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homer =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homer.with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[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firstName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"Max"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lastName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"Power"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</a:t>
            </a:r>
            <a:r>
              <a:rPr lang="de-DE" dirty="0"/>
              <a:t>–</a:t>
            </a:r>
            <a:r>
              <a:rPr lang="en-US" dirty="0"/>
              <a:t> API and DSL Design Patterns</a:t>
            </a:r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918" y="3657600"/>
            <a:ext cx="2994498" cy="2303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443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Immutable </a:t>
            </a:r>
            <a:r>
              <a:rPr lang="en-US" dirty="0"/>
              <a:t>Data Structure Patterns: Manipulation Specifics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>
              <a:lnSpc>
                <a:spcPct val="150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Always needs manipulation from "root" object to ensure consistency</a:t>
            </a:r>
          </a:p>
          <a:p>
            <a:pPr lvl="1">
              <a:lnSpc>
                <a:spcPct val="150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Pushing side effects to boundaries</a:t>
            </a:r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Advantage of “update” methods: Manipulation may be nested</a:t>
            </a:r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Cyclic references must be set lazy (same as in constructor)</a:t>
            </a:r>
          </a:p>
        </p:txBody>
      </p:sp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</a:t>
            </a:r>
            <a:r>
              <a:rPr lang="de-DE" dirty="0"/>
              <a:t>–</a:t>
            </a:r>
            <a:r>
              <a:rPr lang="en-US" dirty="0"/>
              <a:t> API and DSL Design Patterns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91174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API </a:t>
            </a:r>
            <a:r>
              <a:rPr lang="de-DE" dirty="0" err="1"/>
              <a:t>Xtendification</a:t>
            </a:r>
            <a:r>
              <a:rPr lang="de-DE" dirty="0"/>
              <a:t> – Intro</a:t>
            </a:r>
          </a:p>
          <a:p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Java APIs are not written with </a:t>
            </a:r>
            <a:r>
              <a:rPr lang="en-US" dirty="0" err="1" smtClean="0"/>
              <a:t>Xtend</a:t>
            </a:r>
            <a:r>
              <a:rPr lang="en-US" dirty="0" smtClean="0"/>
              <a:t> in mind</a:t>
            </a:r>
          </a:p>
          <a:p>
            <a:endParaRPr lang="en-US" dirty="0" smtClean="0"/>
          </a:p>
          <a:p>
            <a:r>
              <a:rPr lang="en-US" dirty="0" smtClean="0"/>
              <a:t>Some language features of </a:t>
            </a:r>
            <a:r>
              <a:rPr lang="en-US" dirty="0" err="1" smtClean="0"/>
              <a:t>Xtend</a:t>
            </a:r>
            <a:r>
              <a:rPr lang="en-US" dirty="0" smtClean="0"/>
              <a:t> only shine when API is shaped in a certain way</a:t>
            </a:r>
          </a:p>
          <a:p>
            <a:endParaRPr lang="en-US" dirty="0" smtClean="0"/>
          </a:p>
          <a:p>
            <a:r>
              <a:rPr lang="en-US" dirty="0" smtClean="0"/>
              <a:t>Extension methods to the rescue!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</a:t>
            </a:r>
            <a:r>
              <a:rPr lang="de-DE" dirty="0"/>
              <a:t>–</a:t>
            </a:r>
            <a:r>
              <a:rPr lang="en-US" dirty="0"/>
              <a:t> API and DSL Design Patterns</a:t>
            </a:r>
            <a:endParaRPr lang="de-DE" dirty="0"/>
          </a:p>
        </p:txBody>
      </p:sp>
      <p:grpSp>
        <p:nvGrpSpPr>
          <p:cNvPr id="9" name="Gruppieren 8"/>
          <p:cNvGrpSpPr/>
          <p:nvPr/>
        </p:nvGrpSpPr>
        <p:grpSpPr>
          <a:xfrm rot="846392">
            <a:off x="-1614245" y="6337381"/>
            <a:ext cx="1976530" cy="2529767"/>
            <a:chOff x="810389" y="3923537"/>
            <a:chExt cx="1976530" cy="2529767"/>
          </a:xfrm>
        </p:grpSpPr>
        <p:sp>
          <p:nvSpPr>
            <p:cNvPr id="8" name="Flussdiagramm: Verzögerung 5"/>
            <p:cNvSpPr/>
            <p:nvPr/>
          </p:nvSpPr>
          <p:spPr bwMode="auto">
            <a:xfrm rot="18002971">
              <a:off x="660423" y="4787257"/>
              <a:ext cx="1816013" cy="1516082"/>
            </a:xfrm>
            <a:custGeom>
              <a:avLst/>
              <a:gdLst>
                <a:gd name="connsiteX0" fmla="*/ 0 w 952501"/>
                <a:gd name="connsiteY0" fmla="*/ 0 h 831916"/>
                <a:gd name="connsiteX1" fmla="*/ 476251 w 952501"/>
                <a:gd name="connsiteY1" fmla="*/ 0 h 831916"/>
                <a:gd name="connsiteX2" fmla="*/ 952502 w 952501"/>
                <a:gd name="connsiteY2" fmla="*/ 415958 h 831916"/>
                <a:gd name="connsiteX3" fmla="*/ 476251 w 952501"/>
                <a:gd name="connsiteY3" fmla="*/ 831916 h 831916"/>
                <a:gd name="connsiteX4" fmla="*/ 0 w 952501"/>
                <a:gd name="connsiteY4" fmla="*/ 831916 h 831916"/>
                <a:gd name="connsiteX5" fmla="*/ 0 w 952501"/>
                <a:gd name="connsiteY5" fmla="*/ 0 h 831916"/>
                <a:gd name="connsiteX0" fmla="*/ 0 w 952502"/>
                <a:gd name="connsiteY0" fmla="*/ 0 h 831916"/>
                <a:gd name="connsiteX1" fmla="*/ 476251 w 952502"/>
                <a:gd name="connsiteY1" fmla="*/ 0 h 831916"/>
                <a:gd name="connsiteX2" fmla="*/ 952502 w 952502"/>
                <a:gd name="connsiteY2" fmla="*/ 415958 h 831916"/>
                <a:gd name="connsiteX3" fmla="*/ 476251 w 952502"/>
                <a:gd name="connsiteY3" fmla="*/ 831916 h 831916"/>
                <a:gd name="connsiteX4" fmla="*/ 0 w 952502"/>
                <a:gd name="connsiteY4" fmla="*/ 831916 h 831916"/>
                <a:gd name="connsiteX5" fmla="*/ 167460 w 952502"/>
                <a:gd name="connsiteY5" fmla="*/ 158786 h 831916"/>
                <a:gd name="connsiteX6" fmla="*/ 0 w 952502"/>
                <a:gd name="connsiteY6" fmla="*/ 0 h 831916"/>
                <a:gd name="connsiteX0" fmla="*/ 0 w 952502"/>
                <a:gd name="connsiteY0" fmla="*/ 0 h 831916"/>
                <a:gd name="connsiteX1" fmla="*/ 476251 w 952502"/>
                <a:gd name="connsiteY1" fmla="*/ 0 h 831916"/>
                <a:gd name="connsiteX2" fmla="*/ 952502 w 952502"/>
                <a:gd name="connsiteY2" fmla="*/ 415958 h 831916"/>
                <a:gd name="connsiteX3" fmla="*/ 476251 w 952502"/>
                <a:gd name="connsiteY3" fmla="*/ 831916 h 831916"/>
                <a:gd name="connsiteX4" fmla="*/ 0 w 952502"/>
                <a:gd name="connsiteY4" fmla="*/ 831916 h 831916"/>
                <a:gd name="connsiteX5" fmla="*/ 167460 w 952502"/>
                <a:gd name="connsiteY5" fmla="*/ 158786 h 831916"/>
                <a:gd name="connsiteX6" fmla="*/ 0 w 952502"/>
                <a:gd name="connsiteY6" fmla="*/ 0 h 831916"/>
                <a:gd name="connsiteX0" fmla="*/ 0 w 952502"/>
                <a:gd name="connsiteY0" fmla="*/ 0 h 831916"/>
                <a:gd name="connsiteX1" fmla="*/ 476251 w 952502"/>
                <a:gd name="connsiteY1" fmla="*/ 0 h 831916"/>
                <a:gd name="connsiteX2" fmla="*/ 952502 w 952502"/>
                <a:gd name="connsiteY2" fmla="*/ 415958 h 831916"/>
                <a:gd name="connsiteX3" fmla="*/ 476251 w 952502"/>
                <a:gd name="connsiteY3" fmla="*/ 831916 h 831916"/>
                <a:gd name="connsiteX4" fmla="*/ 0 w 952502"/>
                <a:gd name="connsiteY4" fmla="*/ 831916 h 831916"/>
                <a:gd name="connsiteX5" fmla="*/ 167460 w 952502"/>
                <a:gd name="connsiteY5" fmla="*/ 158786 h 831916"/>
                <a:gd name="connsiteX6" fmla="*/ 0 w 952502"/>
                <a:gd name="connsiteY6" fmla="*/ 0 h 831916"/>
                <a:gd name="connsiteX0" fmla="*/ 0 w 952502"/>
                <a:gd name="connsiteY0" fmla="*/ 0 h 831916"/>
                <a:gd name="connsiteX1" fmla="*/ 476251 w 952502"/>
                <a:gd name="connsiteY1" fmla="*/ 0 h 831916"/>
                <a:gd name="connsiteX2" fmla="*/ 952502 w 952502"/>
                <a:gd name="connsiteY2" fmla="*/ 415958 h 831916"/>
                <a:gd name="connsiteX3" fmla="*/ 476251 w 952502"/>
                <a:gd name="connsiteY3" fmla="*/ 831916 h 831916"/>
                <a:gd name="connsiteX4" fmla="*/ 0 w 952502"/>
                <a:gd name="connsiteY4" fmla="*/ 831916 h 831916"/>
                <a:gd name="connsiteX5" fmla="*/ 167460 w 952502"/>
                <a:gd name="connsiteY5" fmla="*/ 158786 h 831916"/>
                <a:gd name="connsiteX6" fmla="*/ 0 w 952502"/>
                <a:gd name="connsiteY6" fmla="*/ 0 h 831916"/>
                <a:gd name="connsiteX0" fmla="*/ 40133 w 992635"/>
                <a:gd name="connsiteY0" fmla="*/ 0 h 831916"/>
                <a:gd name="connsiteX1" fmla="*/ 516384 w 992635"/>
                <a:gd name="connsiteY1" fmla="*/ 0 h 831916"/>
                <a:gd name="connsiteX2" fmla="*/ 992635 w 992635"/>
                <a:gd name="connsiteY2" fmla="*/ 415958 h 831916"/>
                <a:gd name="connsiteX3" fmla="*/ 516384 w 992635"/>
                <a:gd name="connsiteY3" fmla="*/ 831916 h 831916"/>
                <a:gd name="connsiteX4" fmla="*/ 40133 w 992635"/>
                <a:gd name="connsiteY4" fmla="*/ 831916 h 831916"/>
                <a:gd name="connsiteX5" fmla="*/ 26617 w 992635"/>
                <a:gd name="connsiteY5" fmla="*/ 339757 h 831916"/>
                <a:gd name="connsiteX6" fmla="*/ 207593 w 992635"/>
                <a:gd name="connsiteY6" fmla="*/ 158786 h 831916"/>
                <a:gd name="connsiteX7" fmla="*/ 40133 w 992635"/>
                <a:gd name="connsiteY7" fmla="*/ 0 h 831916"/>
                <a:gd name="connsiteX0" fmla="*/ 79549 w 1032051"/>
                <a:gd name="connsiteY0" fmla="*/ 0 h 831916"/>
                <a:gd name="connsiteX1" fmla="*/ 555800 w 1032051"/>
                <a:gd name="connsiteY1" fmla="*/ 0 h 831916"/>
                <a:gd name="connsiteX2" fmla="*/ 1032051 w 1032051"/>
                <a:gd name="connsiteY2" fmla="*/ 415958 h 831916"/>
                <a:gd name="connsiteX3" fmla="*/ 555800 w 1032051"/>
                <a:gd name="connsiteY3" fmla="*/ 831916 h 831916"/>
                <a:gd name="connsiteX4" fmla="*/ 79549 w 1032051"/>
                <a:gd name="connsiteY4" fmla="*/ 831916 h 831916"/>
                <a:gd name="connsiteX5" fmla="*/ 66033 w 1032051"/>
                <a:gd name="connsiteY5" fmla="*/ 339757 h 831916"/>
                <a:gd name="connsiteX6" fmla="*/ 247009 w 1032051"/>
                <a:gd name="connsiteY6" fmla="*/ 158786 h 831916"/>
                <a:gd name="connsiteX7" fmla="*/ 79549 w 1032051"/>
                <a:gd name="connsiteY7" fmla="*/ 0 h 831916"/>
                <a:gd name="connsiteX0" fmla="*/ 28440 w 980942"/>
                <a:gd name="connsiteY0" fmla="*/ 0 h 831916"/>
                <a:gd name="connsiteX1" fmla="*/ 504691 w 980942"/>
                <a:gd name="connsiteY1" fmla="*/ 0 h 831916"/>
                <a:gd name="connsiteX2" fmla="*/ 980942 w 980942"/>
                <a:gd name="connsiteY2" fmla="*/ 415958 h 831916"/>
                <a:gd name="connsiteX3" fmla="*/ 504691 w 980942"/>
                <a:gd name="connsiteY3" fmla="*/ 831916 h 831916"/>
                <a:gd name="connsiteX4" fmla="*/ 28440 w 980942"/>
                <a:gd name="connsiteY4" fmla="*/ 831916 h 831916"/>
                <a:gd name="connsiteX5" fmla="*/ 14924 w 980942"/>
                <a:gd name="connsiteY5" fmla="*/ 339757 h 831916"/>
                <a:gd name="connsiteX6" fmla="*/ 195900 w 980942"/>
                <a:gd name="connsiteY6" fmla="*/ 158786 h 831916"/>
                <a:gd name="connsiteX7" fmla="*/ 28440 w 980942"/>
                <a:gd name="connsiteY7" fmla="*/ 0 h 831916"/>
                <a:gd name="connsiteX0" fmla="*/ 59112 w 1011614"/>
                <a:gd name="connsiteY0" fmla="*/ 0 h 831916"/>
                <a:gd name="connsiteX1" fmla="*/ 535363 w 1011614"/>
                <a:gd name="connsiteY1" fmla="*/ 0 h 831916"/>
                <a:gd name="connsiteX2" fmla="*/ 1011614 w 1011614"/>
                <a:gd name="connsiteY2" fmla="*/ 415958 h 831916"/>
                <a:gd name="connsiteX3" fmla="*/ 535363 w 1011614"/>
                <a:gd name="connsiteY3" fmla="*/ 831916 h 831916"/>
                <a:gd name="connsiteX4" fmla="*/ 59112 w 1011614"/>
                <a:gd name="connsiteY4" fmla="*/ 831916 h 831916"/>
                <a:gd name="connsiteX5" fmla="*/ 45596 w 1011614"/>
                <a:gd name="connsiteY5" fmla="*/ 339757 h 831916"/>
                <a:gd name="connsiteX6" fmla="*/ 226572 w 1011614"/>
                <a:gd name="connsiteY6" fmla="*/ 158786 h 831916"/>
                <a:gd name="connsiteX7" fmla="*/ 59112 w 1011614"/>
                <a:gd name="connsiteY7" fmla="*/ 0 h 831916"/>
                <a:gd name="connsiteX0" fmla="*/ 59112 w 1011614"/>
                <a:gd name="connsiteY0" fmla="*/ 0 h 831916"/>
                <a:gd name="connsiteX1" fmla="*/ 535363 w 1011614"/>
                <a:gd name="connsiteY1" fmla="*/ 0 h 831916"/>
                <a:gd name="connsiteX2" fmla="*/ 1011614 w 1011614"/>
                <a:gd name="connsiteY2" fmla="*/ 415958 h 831916"/>
                <a:gd name="connsiteX3" fmla="*/ 535363 w 1011614"/>
                <a:gd name="connsiteY3" fmla="*/ 831916 h 831916"/>
                <a:gd name="connsiteX4" fmla="*/ 59112 w 1011614"/>
                <a:gd name="connsiteY4" fmla="*/ 831916 h 831916"/>
                <a:gd name="connsiteX5" fmla="*/ 45596 w 1011614"/>
                <a:gd name="connsiteY5" fmla="*/ 339757 h 831916"/>
                <a:gd name="connsiteX6" fmla="*/ 226572 w 1011614"/>
                <a:gd name="connsiteY6" fmla="*/ 158786 h 831916"/>
                <a:gd name="connsiteX7" fmla="*/ 59112 w 1011614"/>
                <a:gd name="connsiteY7" fmla="*/ 0 h 831916"/>
                <a:gd name="connsiteX0" fmla="*/ 63142 w 1015644"/>
                <a:gd name="connsiteY0" fmla="*/ 0 h 831916"/>
                <a:gd name="connsiteX1" fmla="*/ 539393 w 1015644"/>
                <a:gd name="connsiteY1" fmla="*/ 0 h 831916"/>
                <a:gd name="connsiteX2" fmla="*/ 1015644 w 1015644"/>
                <a:gd name="connsiteY2" fmla="*/ 415958 h 831916"/>
                <a:gd name="connsiteX3" fmla="*/ 539393 w 1015644"/>
                <a:gd name="connsiteY3" fmla="*/ 831916 h 831916"/>
                <a:gd name="connsiteX4" fmla="*/ 63142 w 1015644"/>
                <a:gd name="connsiteY4" fmla="*/ 831916 h 831916"/>
                <a:gd name="connsiteX5" fmla="*/ 49626 w 1015644"/>
                <a:gd name="connsiteY5" fmla="*/ 339757 h 831916"/>
                <a:gd name="connsiteX6" fmla="*/ 230602 w 1015644"/>
                <a:gd name="connsiteY6" fmla="*/ 158786 h 831916"/>
                <a:gd name="connsiteX7" fmla="*/ 63142 w 1015644"/>
                <a:gd name="connsiteY7" fmla="*/ 0 h 831916"/>
                <a:gd name="connsiteX0" fmla="*/ 18881 w 971383"/>
                <a:gd name="connsiteY0" fmla="*/ 0 h 831916"/>
                <a:gd name="connsiteX1" fmla="*/ 495132 w 971383"/>
                <a:gd name="connsiteY1" fmla="*/ 0 h 831916"/>
                <a:gd name="connsiteX2" fmla="*/ 971383 w 971383"/>
                <a:gd name="connsiteY2" fmla="*/ 415958 h 831916"/>
                <a:gd name="connsiteX3" fmla="*/ 495132 w 971383"/>
                <a:gd name="connsiteY3" fmla="*/ 831916 h 831916"/>
                <a:gd name="connsiteX4" fmla="*/ 18881 w 971383"/>
                <a:gd name="connsiteY4" fmla="*/ 831916 h 831916"/>
                <a:gd name="connsiteX5" fmla="*/ 176815 w 971383"/>
                <a:gd name="connsiteY5" fmla="*/ 511207 h 831916"/>
                <a:gd name="connsiteX6" fmla="*/ 5365 w 971383"/>
                <a:gd name="connsiteY6" fmla="*/ 339757 h 831916"/>
                <a:gd name="connsiteX7" fmla="*/ 186341 w 971383"/>
                <a:gd name="connsiteY7" fmla="*/ 158786 h 831916"/>
                <a:gd name="connsiteX8" fmla="*/ 18881 w 971383"/>
                <a:gd name="connsiteY8" fmla="*/ 0 h 831916"/>
                <a:gd name="connsiteX0" fmla="*/ 18881 w 971383"/>
                <a:gd name="connsiteY0" fmla="*/ 0 h 831916"/>
                <a:gd name="connsiteX1" fmla="*/ 495132 w 971383"/>
                <a:gd name="connsiteY1" fmla="*/ 0 h 831916"/>
                <a:gd name="connsiteX2" fmla="*/ 971383 w 971383"/>
                <a:gd name="connsiteY2" fmla="*/ 415958 h 831916"/>
                <a:gd name="connsiteX3" fmla="*/ 495132 w 971383"/>
                <a:gd name="connsiteY3" fmla="*/ 831916 h 831916"/>
                <a:gd name="connsiteX4" fmla="*/ 18881 w 971383"/>
                <a:gd name="connsiteY4" fmla="*/ 831916 h 831916"/>
                <a:gd name="connsiteX5" fmla="*/ 176815 w 971383"/>
                <a:gd name="connsiteY5" fmla="*/ 596935 h 831916"/>
                <a:gd name="connsiteX6" fmla="*/ 5365 w 971383"/>
                <a:gd name="connsiteY6" fmla="*/ 339757 h 831916"/>
                <a:gd name="connsiteX7" fmla="*/ 186341 w 971383"/>
                <a:gd name="connsiteY7" fmla="*/ 158786 h 831916"/>
                <a:gd name="connsiteX8" fmla="*/ 18881 w 971383"/>
                <a:gd name="connsiteY8" fmla="*/ 0 h 831916"/>
                <a:gd name="connsiteX0" fmla="*/ 18881 w 971383"/>
                <a:gd name="connsiteY0" fmla="*/ 0 h 831916"/>
                <a:gd name="connsiteX1" fmla="*/ 495132 w 971383"/>
                <a:gd name="connsiteY1" fmla="*/ 0 h 831916"/>
                <a:gd name="connsiteX2" fmla="*/ 971383 w 971383"/>
                <a:gd name="connsiteY2" fmla="*/ 415958 h 831916"/>
                <a:gd name="connsiteX3" fmla="*/ 495132 w 971383"/>
                <a:gd name="connsiteY3" fmla="*/ 831916 h 831916"/>
                <a:gd name="connsiteX4" fmla="*/ 18881 w 971383"/>
                <a:gd name="connsiteY4" fmla="*/ 831916 h 831916"/>
                <a:gd name="connsiteX5" fmla="*/ 176815 w 971383"/>
                <a:gd name="connsiteY5" fmla="*/ 596935 h 831916"/>
                <a:gd name="connsiteX6" fmla="*/ 5365 w 971383"/>
                <a:gd name="connsiteY6" fmla="*/ 377860 h 831916"/>
                <a:gd name="connsiteX7" fmla="*/ 186341 w 971383"/>
                <a:gd name="connsiteY7" fmla="*/ 158786 h 831916"/>
                <a:gd name="connsiteX8" fmla="*/ 18881 w 971383"/>
                <a:gd name="connsiteY8" fmla="*/ 0 h 831916"/>
                <a:gd name="connsiteX0" fmla="*/ 18881 w 971383"/>
                <a:gd name="connsiteY0" fmla="*/ 0 h 831916"/>
                <a:gd name="connsiteX1" fmla="*/ 495132 w 971383"/>
                <a:gd name="connsiteY1" fmla="*/ 0 h 831916"/>
                <a:gd name="connsiteX2" fmla="*/ 971383 w 971383"/>
                <a:gd name="connsiteY2" fmla="*/ 415958 h 831916"/>
                <a:gd name="connsiteX3" fmla="*/ 495132 w 971383"/>
                <a:gd name="connsiteY3" fmla="*/ 831916 h 831916"/>
                <a:gd name="connsiteX4" fmla="*/ 18881 w 971383"/>
                <a:gd name="connsiteY4" fmla="*/ 831916 h 831916"/>
                <a:gd name="connsiteX5" fmla="*/ 176815 w 971383"/>
                <a:gd name="connsiteY5" fmla="*/ 596935 h 831916"/>
                <a:gd name="connsiteX6" fmla="*/ 5365 w 971383"/>
                <a:gd name="connsiteY6" fmla="*/ 377863 h 831916"/>
                <a:gd name="connsiteX7" fmla="*/ 186341 w 971383"/>
                <a:gd name="connsiteY7" fmla="*/ 158786 h 831916"/>
                <a:gd name="connsiteX8" fmla="*/ 18881 w 971383"/>
                <a:gd name="connsiteY8" fmla="*/ 0 h 831916"/>
                <a:gd name="connsiteX0" fmla="*/ 18881 w 971383"/>
                <a:gd name="connsiteY0" fmla="*/ 0 h 831916"/>
                <a:gd name="connsiteX1" fmla="*/ 495132 w 971383"/>
                <a:gd name="connsiteY1" fmla="*/ 0 h 831916"/>
                <a:gd name="connsiteX2" fmla="*/ 971383 w 971383"/>
                <a:gd name="connsiteY2" fmla="*/ 415958 h 831916"/>
                <a:gd name="connsiteX3" fmla="*/ 495132 w 971383"/>
                <a:gd name="connsiteY3" fmla="*/ 831916 h 831916"/>
                <a:gd name="connsiteX4" fmla="*/ 18881 w 971383"/>
                <a:gd name="connsiteY4" fmla="*/ 831916 h 831916"/>
                <a:gd name="connsiteX5" fmla="*/ 176815 w 971383"/>
                <a:gd name="connsiteY5" fmla="*/ 596935 h 831916"/>
                <a:gd name="connsiteX6" fmla="*/ 5365 w 971383"/>
                <a:gd name="connsiteY6" fmla="*/ 377863 h 831916"/>
                <a:gd name="connsiteX7" fmla="*/ 186341 w 971383"/>
                <a:gd name="connsiteY7" fmla="*/ 158786 h 831916"/>
                <a:gd name="connsiteX8" fmla="*/ 18881 w 971383"/>
                <a:gd name="connsiteY8" fmla="*/ 0 h 831916"/>
                <a:gd name="connsiteX0" fmla="*/ 18881 w 971383"/>
                <a:gd name="connsiteY0" fmla="*/ 0 h 831916"/>
                <a:gd name="connsiteX1" fmla="*/ 495132 w 971383"/>
                <a:gd name="connsiteY1" fmla="*/ 0 h 831916"/>
                <a:gd name="connsiteX2" fmla="*/ 971383 w 971383"/>
                <a:gd name="connsiteY2" fmla="*/ 415958 h 831916"/>
                <a:gd name="connsiteX3" fmla="*/ 495132 w 971383"/>
                <a:gd name="connsiteY3" fmla="*/ 831916 h 831916"/>
                <a:gd name="connsiteX4" fmla="*/ 18881 w 971383"/>
                <a:gd name="connsiteY4" fmla="*/ 831916 h 831916"/>
                <a:gd name="connsiteX5" fmla="*/ 176815 w 971383"/>
                <a:gd name="connsiteY5" fmla="*/ 596935 h 831916"/>
                <a:gd name="connsiteX6" fmla="*/ 5365 w 971383"/>
                <a:gd name="connsiteY6" fmla="*/ 377863 h 831916"/>
                <a:gd name="connsiteX7" fmla="*/ 186341 w 971383"/>
                <a:gd name="connsiteY7" fmla="*/ 158786 h 831916"/>
                <a:gd name="connsiteX8" fmla="*/ 18881 w 971383"/>
                <a:gd name="connsiteY8" fmla="*/ 0 h 831916"/>
                <a:gd name="connsiteX0" fmla="*/ 18881 w 971383"/>
                <a:gd name="connsiteY0" fmla="*/ 0 h 831916"/>
                <a:gd name="connsiteX1" fmla="*/ 495132 w 971383"/>
                <a:gd name="connsiteY1" fmla="*/ 0 h 831916"/>
                <a:gd name="connsiteX2" fmla="*/ 971383 w 971383"/>
                <a:gd name="connsiteY2" fmla="*/ 415958 h 831916"/>
                <a:gd name="connsiteX3" fmla="*/ 495132 w 971383"/>
                <a:gd name="connsiteY3" fmla="*/ 831916 h 831916"/>
                <a:gd name="connsiteX4" fmla="*/ 18881 w 971383"/>
                <a:gd name="connsiteY4" fmla="*/ 831916 h 831916"/>
                <a:gd name="connsiteX5" fmla="*/ 176815 w 971383"/>
                <a:gd name="connsiteY5" fmla="*/ 596935 h 831916"/>
                <a:gd name="connsiteX6" fmla="*/ 5365 w 971383"/>
                <a:gd name="connsiteY6" fmla="*/ 377863 h 831916"/>
                <a:gd name="connsiteX7" fmla="*/ 186341 w 971383"/>
                <a:gd name="connsiteY7" fmla="*/ 158786 h 831916"/>
                <a:gd name="connsiteX8" fmla="*/ 18881 w 971383"/>
                <a:gd name="connsiteY8" fmla="*/ 0 h 831916"/>
                <a:gd name="connsiteX0" fmla="*/ 18881 w 971383"/>
                <a:gd name="connsiteY0" fmla="*/ 0 h 831916"/>
                <a:gd name="connsiteX1" fmla="*/ 495132 w 971383"/>
                <a:gd name="connsiteY1" fmla="*/ 0 h 831916"/>
                <a:gd name="connsiteX2" fmla="*/ 971383 w 971383"/>
                <a:gd name="connsiteY2" fmla="*/ 415958 h 831916"/>
                <a:gd name="connsiteX3" fmla="*/ 495132 w 971383"/>
                <a:gd name="connsiteY3" fmla="*/ 831916 h 831916"/>
                <a:gd name="connsiteX4" fmla="*/ 18881 w 971383"/>
                <a:gd name="connsiteY4" fmla="*/ 831916 h 831916"/>
                <a:gd name="connsiteX5" fmla="*/ 176815 w 971383"/>
                <a:gd name="connsiteY5" fmla="*/ 596935 h 831916"/>
                <a:gd name="connsiteX6" fmla="*/ 5365 w 971383"/>
                <a:gd name="connsiteY6" fmla="*/ 377863 h 831916"/>
                <a:gd name="connsiteX7" fmla="*/ 186341 w 971383"/>
                <a:gd name="connsiteY7" fmla="*/ 158786 h 831916"/>
                <a:gd name="connsiteX8" fmla="*/ 18881 w 971383"/>
                <a:gd name="connsiteY8" fmla="*/ 0 h 831916"/>
                <a:gd name="connsiteX0" fmla="*/ 18881 w 971383"/>
                <a:gd name="connsiteY0" fmla="*/ 0 h 831916"/>
                <a:gd name="connsiteX1" fmla="*/ 495132 w 971383"/>
                <a:gd name="connsiteY1" fmla="*/ 0 h 831916"/>
                <a:gd name="connsiteX2" fmla="*/ 971383 w 971383"/>
                <a:gd name="connsiteY2" fmla="*/ 415958 h 831916"/>
                <a:gd name="connsiteX3" fmla="*/ 495132 w 971383"/>
                <a:gd name="connsiteY3" fmla="*/ 831916 h 831916"/>
                <a:gd name="connsiteX4" fmla="*/ 18881 w 971383"/>
                <a:gd name="connsiteY4" fmla="*/ 831916 h 831916"/>
                <a:gd name="connsiteX5" fmla="*/ 176815 w 971383"/>
                <a:gd name="connsiteY5" fmla="*/ 596935 h 831916"/>
                <a:gd name="connsiteX6" fmla="*/ 5365 w 971383"/>
                <a:gd name="connsiteY6" fmla="*/ 377863 h 831916"/>
                <a:gd name="connsiteX7" fmla="*/ 186341 w 971383"/>
                <a:gd name="connsiteY7" fmla="*/ 158786 h 831916"/>
                <a:gd name="connsiteX8" fmla="*/ 18881 w 971383"/>
                <a:gd name="connsiteY8" fmla="*/ 0 h 831916"/>
                <a:gd name="connsiteX0" fmla="*/ 27911 w 980413"/>
                <a:gd name="connsiteY0" fmla="*/ 0 h 831916"/>
                <a:gd name="connsiteX1" fmla="*/ 504162 w 980413"/>
                <a:gd name="connsiteY1" fmla="*/ 0 h 831916"/>
                <a:gd name="connsiteX2" fmla="*/ 980413 w 980413"/>
                <a:gd name="connsiteY2" fmla="*/ 415958 h 831916"/>
                <a:gd name="connsiteX3" fmla="*/ 504162 w 980413"/>
                <a:gd name="connsiteY3" fmla="*/ 831916 h 831916"/>
                <a:gd name="connsiteX4" fmla="*/ 27911 w 980413"/>
                <a:gd name="connsiteY4" fmla="*/ 831916 h 831916"/>
                <a:gd name="connsiteX5" fmla="*/ 185845 w 980413"/>
                <a:gd name="connsiteY5" fmla="*/ 596935 h 831916"/>
                <a:gd name="connsiteX6" fmla="*/ 14395 w 980413"/>
                <a:gd name="connsiteY6" fmla="*/ 377863 h 831916"/>
                <a:gd name="connsiteX7" fmla="*/ 195371 w 980413"/>
                <a:gd name="connsiteY7" fmla="*/ 158786 h 831916"/>
                <a:gd name="connsiteX8" fmla="*/ 27911 w 980413"/>
                <a:gd name="connsiteY8" fmla="*/ 0 h 831916"/>
                <a:gd name="connsiteX0" fmla="*/ 26593 w 979095"/>
                <a:gd name="connsiteY0" fmla="*/ 0 h 831916"/>
                <a:gd name="connsiteX1" fmla="*/ 502844 w 979095"/>
                <a:gd name="connsiteY1" fmla="*/ 0 h 831916"/>
                <a:gd name="connsiteX2" fmla="*/ 979095 w 979095"/>
                <a:gd name="connsiteY2" fmla="*/ 415958 h 831916"/>
                <a:gd name="connsiteX3" fmla="*/ 502844 w 979095"/>
                <a:gd name="connsiteY3" fmla="*/ 831916 h 831916"/>
                <a:gd name="connsiteX4" fmla="*/ 26593 w 979095"/>
                <a:gd name="connsiteY4" fmla="*/ 831916 h 831916"/>
                <a:gd name="connsiteX5" fmla="*/ 184527 w 979095"/>
                <a:gd name="connsiteY5" fmla="*/ 596935 h 831916"/>
                <a:gd name="connsiteX6" fmla="*/ 13077 w 979095"/>
                <a:gd name="connsiteY6" fmla="*/ 377863 h 831916"/>
                <a:gd name="connsiteX7" fmla="*/ 194053 w 979095"/>
                <a:gd name="connsiteY7" fmla="*/ 158786 h 831916"/>
                <a:gd name="connsiteX8" fmla="*/ 26593 w 979095"/>
                <a:gd name="connsiteY8" fmla="*/ 0 h 831916"/>
                <a:gd name="connsiteX0" fmla="*/ 26593 w 979095"/>
                <a:gd name="connsiteY0" fmla="*/ 0 h 831916"/>
                <a:gd name="connsiteX1" fmla="*/ 502844 w 979095"/>
                <a:gd name="connsiteY1" fmla="*/ 0 h 831916"/>
                <a:gd name="connsiteX2" fmla="*/ 979095 w 979095"/>
                <a:gd name="connsiteY2" fmla="*/ 415958 h 831916"/>
                <a:gd name="connsiteX3" fmla="*/ 502844 w 979095"/>
                <a:gd name="connsiteY3" fmla="*/ 831916 h 831916"/>
                <a:gd name="connsiteX4" fmla="*/ 26593 w 979095"/>
                <a:gd name="connsiteY4" fmla="*/ 831916 h 831916"/>
                <a:gd name="connsiteX5" fmla="*/ 184527 w 979095"/>
                <a:gd name="connsiteY5" fmla="*/ 596935 h 831916"/>
                <a:gd name="connsiteX6" fmla="*/ 13077 w 979095"/>
                <a:gd name="connsiteY6" fmla="*/ 377863 h 831916"/>
                <a:gd name="connsiteX7" fmla="*/ 194053 w 979095"/>
                <a:gd name="connsiteY7" fmla="*/ 199270 h 831916"/>
                <a:gd name="connsiteX8" fmla="*/ 26593 w 979095"/>
                <a:gd name="connsiteY8" fmla="*/ 0 h 831916"/>
                <a:gd name="connsiteX0" fmla="*/ 26593 w 979095"/>
                <a:gd name="connsiteY0" fmla="*/ 0 h 831916"/>
                <a:gd name="connsiteX1" fmla="*/ 502844 w 979095"/>
                <a:gd name="connsiteY1" fmla="*/ 0 h 831916"/>
                <a:gd name="connsiteX2" fmla="*/ 979095 w 979095"/>
                <a:gd name="connsiteY2" fmla="*/ 415958 h 831916"/>
                <a:gd name="connsiteX3" fmla="*/ 502844 w 979095"/>
                <a:gd name="connsiteY3" fmla="*/ 831916 h 831916"/>
                <a:gd name="connsiteX4" fmla="*/ 26593 w 979095"/>
                <a:gd name="connsiteY4" fmla="*/ 831916 h 831916"/>
                <a:gd name="connsiteX5" fmla="*/ 184527 w 979095"/>
                <a:gd name="connsiteY5" fmla="*/ 596935 h 831916"/>
                <a:gd name="connsiteX6" fmla="*/ 13077 w 979095"/>
                <a:gd name="connsiteY6" fmla="*/ 377863 h 831916"/>
                <a:gd name="connsiteX7" fmla="*/ 194053 w 979095"/>
                <a:gd name="connsiteY7" fmla="*/ 199270 h 831916"/>
                <a:gd name="connsiteX8" fmla="*/ 26593 w 979095"/>
                <a:gd name="connsiteY8" fmla="*/ 0 h 831916"/>
                <a:gd name="connsiteX0" fmla="*/ 26593 w 979095"/>
                <a:gd name="connsiteY0" fmla="*/ 0 h 831916"/>
                <a:gd name="connsiteX1" fmla="*/ 502844 w 979095"/>
                <a:gd name="connsiteY1" fmla="*/ 0 h 831916"/>
                <a:gd name="connsiteX2" fmla="*/ 979095 w 979095"/>
                <a:gd name="connsiteY2" fmla="*/ 415958 h 831916"/>
                <a:gd name="connsiteX3" fmla="*/ 502844 w 979095"/>
                <a:gd name="connsiteY3" fmla="*/ 831916 h 831916"/>
                <a:gd name="connsiteX4" fmla="*/ 26593 w 979095"/>
                <a:gd name="connsiteY4" fmla="*/ 831916 h 831916"/>
                <a:gd name="connsiteX5" fmla="*/ 184527 w 979095"/>
                <a:gd name="connsiteY5" fmla="*/ 596935 h 831916"/>
                <a:gd name="connsiteX6" fmla="*/ 13077 w 979095"/>
                <a:gd name="connsiteY6" fmla="*/ 377863 h 831916"/>
                <a:gd name="connsiteX7" fmla="*/ 167859 w 979095"/>
                <a:gd name="connsiteY7" fmla="*/ 189748 h 831916"/>
                <a:gd name="connsiteX8" fmla="*/ 26593 w 979095"/>
                <a:gd name="connsiteY8" fmla="*/ 0 h 831916"/>
                <a:gd name="connsiteX0" fmla="*/ 26593 w 979095"/>
                <a:gd name="connsiteY0" fmla="*/ 0 h 831916"/>
                <a:gd name="connsiteX1" fmla="*/ 502844 w 979095"/>
                <a:gd name="connsiteY1" fmla="*/ 0 h 831916"/>
                <a:gd name="connsiteX2" fmla="*/ 979095 w 979095"/>
                <a:gd name="connsiteY2" fmla="*/ 415958 h 831916"/>
                <a:gd name="connsiteX3" fmla="*/ 502844 w 979095"/>
                <a:gd name="connsiteY3" fmla="*/ 831916 h 831916"/>
                <a:gd name="connsiteX4" fmla="*/ 26593 w 979095"/>
                <a:gd name="connsiteY4" fmla="*/ 831916 h 831916"/>
                <a:gd name="connsiteX5" fmla="*/ 184527 w 979095"/>
                <a:gd name="connsiteY5" fmla="*/ 596935 h 831916"/>
                <a:gd name="connsiteX6" fmla="*/ 13077 w 979095"/>
                <a:gd name="connsiteY6" fmla="*/ 377863 h 831916"/>
                <a:gd name="connsiteX7" fmla="*/ 186909 w 979095"/>
                <a:gd name="connsiteY7" fmla="*/ 189751 h 831916"/>
                <a:gd name="connsiteX8" fmla="*/ 26593 w 979095"/>
                <a:gd name="connsiteY8" fmla="*/ 0 h 831916"/>
                <a:gd name="connsiteX0" fmla="*/ 13516 w 966018"/>
                <a:gd name="connsiteY0" fmla="*/ 0 h 831916"/>
                <a:gd name="connsiteX1" fmla="*/ 489767 w 966018"/>
                <a:gd name="connsiteY1" fmla="*/ 0 h 831916"/>
                <a:gd name="connsiteX2" fmla="*/ 966018 w 966018"/>
                <a:gd name="connsiteY2" fmla="*/ 415958 h 831916"/>
                <a:gd name="connsiteX3" fmla="*/ 489767 w 966018"/>
                <a:gd name="connsiteY3" fmla="*/ 831916 h 831916"/>
                <a:gd name="connsiteX4" fmla="*/ 13516 w 966018"/>
                <a:gd name="connsiteY4" fmla="*/ 831916 h 831916"/>
                <a:gd name="connsiteX5" fmla="*/ 171450 w 966018"/>
                <a:gd name="connsiteY5" fmla="*/ 596935 h 831916"/>
                <a:gd name="connsiteX6" fmla="*/ 0 w 966018"/>
                <a:gd name="connsiteY6" fmla="*/ 377863 h 831916"/>
                <a:gd name="connsiteX7" fmla="*/ 173832 w 966018"/>
                <a:gd name="connsiteY7" fmla="*/ 189751 h 831916"/>
                <a:gd name="connsiteX8" fmla="*/ 13516 w 966018"/>
                <a:gd name="connsiteY8" fmla="*/ 0 h 831916"/>
                <a:gd name="connsiteX0" fmla="*/ 13516 w 966018"/>
                <a:gd name="connsiteY0" fmla="*/ 0 h 831916"/>
                <a:gd name="connsiteX1" fmla="*/ 489767 w 966018"/>
                <a:gd name="connsiteY1" fmla="*/ 0 h 831916"/>
                <a:gd name="connsiteX2" fmla="*/ 966018 w 966018"/>
                <a:gd name="connsiteY2" fmla="*/ 415958 h 831916"/>
                <a:gd name="connsiteX3" fmla="*/ 489767 w 966018"/>
                <a:gd name="connsiteY3" fmla="*/ 831916 h 831916"/>
                <a:gd name="connsiteX4" fmla="*/ 13516 w 966018"/>
                <a:gd name="connsiteY4" fmla="*/ 831916 h 831916"/>
                <a:gd name="connsiteX5" fmla="*/ 171450 w 966018"/>
                <a:gd name="connsiteY5" fmla="*/ 596935 h 831916"/>
                <a:gd name="connsiteX6" fmla="*/ 0 w 966018"/>
                <a:gd name="connsiteY6" fmla="*/ 377863 h 831916"/>
                <a:gd name="connsiteX7" fmla="*/ 173832 w 966018"/>
                <a:gd name="connsiteY7" fmla="*/ 189751 h 831916"/>
                <a:gd name="connsiteX8" fmla="*/ 13516 w 966018"/>
                <a:gd name="connsiteY8" fmla="*/ 0 h 831916"/>
                <a:gd name="connsiteX0" fmla="*/ 13516 w 966018"/>
                <a:gd name="connsiteY0" fmla="*/ 0 h 831916"/>
                <a:gd name="connsiteX1" fmla="*/ 489767 w 966018"/>
                <a:gd name="connsiteY1" fmla="*/ 0 h 831916"/>
                <a:gd name="connsiteX2" fmla="*/ 966018 w 966018"/>
                <a:gd name="connsiteY2" fmla="*/ 415958 h 831916"/>
                <a:gd name="connsiteX3" fmla="*/ 489767 w 966018"/>
                <a:gd name="connsiteY3" fmla="*/ 831916 h 831916"/>
                <a:gd name="connsiteX4" fmla="*/ 13516 w 966018"/>
                <a:gd name="connsiteY4" fmla="*/ 831916 h 831916"/>
                <a:gd name="connsiteX5" fmla="*/ 171450 w 966018"/>
                <a:gd name="connsiteY5" fmla="*/ 613604 h 831916"/>
                <a:gd name="connsiteX6" fmla="*/ 0 w 966018"/>
                <a:gd name="connsiteY6" fmla="*/ 377863 h 831916"/>
                <a:gd name="connsiteX7" fmla="*/ 173832 w 966018"/>
                <a:gd name="connsiteY7" fmla="*/ 189751 h 831916"/>
                <a:gd name="connsiteX8" fmla="*/ 13516 w 966018"/>
                <a:gd name="connsiteY8" fmla="*/ 0 h 831916"/>
                <a:gd name="connsiteX0" fmla="*/ 16669 w 969171"/>
                <a:gd name="connsiteY0" fmla="*/ 0 h 831916"/>
                <a:gd name="connsiteX1" fmla="*/ 492920 w 969171"/>
                <a:gd name="connsiteY1" fmla="*/ 0 h 831916"/>
                <a:gd name="connsiteX2" fmla="*/ 969171 w 969171"/>
                <a:gd name="connsiteY2" fmla="*/ 415958 h 831916"/>
                <a:gd name="connsiteX3" fmla="*/ 492920 w 969171"/>
                <a:gd name="connsiteY3" fmla="*/ 831916 h 831916"/>
                <a:gd name="connsiteX4" fmla="*/ 0 w 969171"/>
                <a:gd name="connsiteY4" fmla="*/ 831916 h 831916"/>
                <a:gd name="connsiteX5" fmla="*/ 174603 w 969171"/>
                <a:gd name="connsiteY5" fmla="*/ 613604 h 831916"/>
                <a:gd name="connsiteX6" fmla="*/ 3153 w 969171"/>
                <a:gd name="connsiteY6" fmla="*/ 377863 h 831916"/>
                <a:gd name="connsiteX7" fmla="*/ 176985 w 969171"/>
                <a:gd name="connsiteY7" fmla="*/ 189751 h 831916"/>
                <a:gd name="connsiteX8" fmla="*/ 16669 w 969171"/>
                <a:gd name="connsiteY8" fmla="*/ 0 h 831916"/>
                <a:gd name="connsiteX0" fmla="*/ 16669 w 969171"/>
                <a:gd name="connsiteY0" fmla="*/ 0 h 831916"/>
                <a:gd name="connsiteX1" fmla="*/ 492920 w 969171"/>
                <a:gd name="connsiteY1" fmla="*/ 0 h 831916"/>
                <a:gd name="connsiteX2" fmla="*/ 969171 w 969171"/>
                <a:gd name="connsiteY2" fmla="*/ 415958 h 831916"/>
                <a:gd name="connsiteX3" fmla="*/ 492920 w 969171"/>
                <a:gd name="connsiteY3" fmla="*/ 831916 h 831916"/>
                <a:gd name="connsiteX4" fmla="*/ 0 w 969171"/>
                <a:gd name="connsiteY4" fmla="*/ 831916 h 831916"/>
                <a:gd name="connsiteX5" fmla="*/ 174603 w 969171"/>
                <a:gd name="connsiteY5" fmla="*/ 613604 h 831916"/>
                <a:gd name="connsiteX6" fmla="*/ 3153 w 969171"/>
                <a:gd name="connsiteY6" fmla="*/ 377863 h 831916"/>
                <a:gd name="connsiteX7" fmla="*/ 176985 w 969171"/>
                <a:gd name="connsiteY7" fmla="*/ 189751 h 831916"/>
                <a:gd name="connsiteX8" fmla="*/ 16669 w 969171"/>
                <a:gd name="connsiteY8" fmla="*/ 0 h 831916"/>
                <a:gd name="connsiteX0" fmla="*/ 16669 w 969171"/>
                <a:gd name="connsiteY0" fmla="*/ 0 h 831916"/>
                <a:gd name="connsiteX1" fmla="*/ 492920 w 969171"/>
                <a:gd name="connsiteY1" fmla="*/ 0 h 831916"/>
                <a:gd name="connsiteX2" fmla="*/ 969171 w 969171"/>
                <a:gd name="connsiteY2" fmla="*/ 415958 h 831916"/>
                <a:gd name="connsiteX3" fmla="*/ 492920 w 969171"/>
                <a:gd name="connsiteY3" fmla="*/ 831916 h 831916"/>
                <a:gd name="connsiteX4" fmla="*/ 0 w 969171"/>
                <a:gd name="connsiteY4" fmla="*/ 831916 h 831916"/>
                <a:gd name="connsiteX5" fmla="*/ 174603 w 969171"/>
                <a:gd name="connsiteY5" fmla="*/ 613604 h 831916"/>
                <a:gd name="connsiteX6" fmla="*/ 3153 w 969171"/>
                <a:gd name="connsiteY6" fmla="*/ 377863 h 831916"/>
                <a:gd name="connsiteX7" fmla="*/ 176985 w 969171"/>
                <a:gd name="connsiteY7" fmla="*/ 189751 h 831916"/>
                <a:gd name="connsiteX8" fmla="*/ 16669 w 969171"/>
                <a:gd name="connsiteY8" fmla="*/ 0 h 831916"/>
                <a:gd name="connsiteX0" fmla="*/ 16669 w 969171"/>
                <a:gd name="connsiteY0" fmla="*/ 0 h 831916"/>
                <a:gd name="connsiteX1" fmla="*/ 492920 w 969171"/>
                <a:gd name="connsiteY1" fmla="*/ 0 h 831916"/>
                <a:gd name="connsiteX2" fmla="*/ 969171 w 969171"/>
                <a:gd name="connsiteY2" fmla="*/ 415958 h 831916"/>
                <a:gd name="connsiteX3" fmla="*/ 492920 w 969171"/>
                <a:gd name="connsiteY3" fmla="*/ 831916 h 831916"/>
                <a:gd name="connsiteX4" fmla="*/ 0 w 969171"/>
                <a:gd name="connsiteY4" fmla="*/ 831916 h 831916"/>
                <a:gd name="connsiteX5" fmla="*/ 174603 w 969171"/>
                <a:gd name="connsiteY5" fmla="*/ 613604 h 831916"/>
                <a:gd name="connsiteX6" fmla="*/ 3153 w 969171"/>
                <a:gd name="connsiteY6" fmla="*/ 377863 h 831916"/>
                <a:gd name="connsiteX7" fmla="*/ 179366 w 969171"/>
                <a:gd name="connsiteY7" fmla="*/ 218329 h 831916"/>
                <a:gd name="connsiteX8" fmla="*/ 16669 w 969171"/>
                <a:gd name="connsiteY8" fmla="*/ 0 h 831916"/>
                <a:gd name="connsiteX0" fmla="*/ 16669 w 969171"/>
                <a:gd name="connsiteY0" fmla="*/ 0 h 831916"/>
                <a:gd name="connsiteX1" fmla="*/ 492920 w 969171"/>
                <a:gd name="connsiteY1" fmla="*/ 0 h 831916"/>
                <a:gd name="connsiteX2" fmla="*/ 969171 w 969171"/>
                <a:gd name="connsiteY2" fmla="*/ 415958 h 831916"/>
                <a:gd name="connsiteX3" fmla="*/ 492920 w 969171"/>
                <a:gd name="connsiteY3" fmla="*/ 831916 h 831916"/>
                <a:gd name="connsiteX4" fmla="*/ 0 w 969171"/>
                <a:gd name="connsiteY4" fmla="*/ 831916 h 831916"/>
                <a:gd name="connsiteX5" fmla="*/ 181747 w 969171"/>
                <a:gd name="connsiteY5" fmla="*/ 577888 h 831916"/>
                <a:gd name="connsiteX6" fmla="*/ 3153 w 969171"/>
                <a:gd name="connsiteY6" fmla="*/ 377863 h 831916"/>
                <a:gd name="connsiteX7" fmla="*/ 179366 w 969171"/>
                <a:gd name="connsiteY7" fmla="*/ 218329 h 831916"/>
                <a:gd name="connsiteX8" fmla="*/ 16669 w 969171"/>
                <a:gd name="connsiteY8" fmla="*/ 0 h 831916"/>
                <a:gd name="connsiteX0" fmla="*/ 16669 w 969171"/>
                <a:gd name="connsiteY0" fmla="*/ 0 h 831916"/>
                <a:gd name="connsiteX1" fmla="*/ 492920 w 969171"/>
                <a:gd name="connsiteY1" fmla="*/ 0 h 831916"/>
                <a:gd name="connsiteX2" fmla="*/ 969171 w 969171"/>
                <a:gd name="connsiteY2" fmla="*/ 415958 h 831916"/>
                <a:gd name="connsiteX3" fmla="*/ 492920 w 969171"/>
                <a:gd name="connsiteY3" fmla="*/ 831916 h 831916"/>
                <a:gd name="connsiteX4" fmla="*/ 0 w 969171"/>
                <a:gd name="connsiteY4" fmla="*/ 831916 h 831916"/>
                <a:gd name="connsiteX5" fmla="*/ 172222 w 969171"/>
                <a:gd name="connsiteY5" fmla="*/ 577891 h 831916"/>
                <a:gd name="connsiteX6" fmla="*/ 3153 w 969171"/>
                <a:gd name="connsiteY6" fmla="*/ 377863 h 831916"/>
                <a:gd name="connsiteX7" fmla="*/ 179366 w 969171"/>
                <a:gd name="connsiteY7" fmla="*/ 218329 h 831916"/>
                <a:gd name="connsiteX8" fmla="*/ 16669 w 969171"/>
                <a:gd name="connsiteY8" fmla="*/ 0 h 831916"/>
                <a:gd name="connsiteX0" fmla="*/ 16669 w 969171"/>
                <a:gd name="connsiteY0" fmla="*/ 0 h 831916"/>
                <a:gd name="connsiteX1" fmla="*/ 492920 w 969171"/>
                <a:gd name="connsiteY1" fmla="*/ 0 h 831916"/>
                <a:gd name="connsiteX2" fmla="*/ 969171 w 969171"/>
                <a:gd name="connsiteY2" fmla="*/ 415958 h 831916"/>
                <a:gd name="connsiteX3" fmla="*/ 492920 w 969171"/>
                <a:gd name="connsiteY3" fmla="*/ 831916 h 831916"/>
                <a:gd name="connsiteX4" fmla="*/ 0 w 969171"/>
                <a:gd name="connsiteY4" fmla="*/ 831916 h 831916"/>
                <a:gd name="connsiteX5" fmla="*/ 172222 w 969171"/>
                <a:gd name="connsiteY5" fmla="*/ 577891 h 831916"/>
                <a:gd name="connsiteX6" fmla="*/ 3153 w 969171"/>
                <a:gd name="connsiteY6" fmla="*/ 377863 h 831916"/>
                <a:gd name="connsiteX7" fmla="*/ 179366 w 969171"/>
                <a:gd name="connsiteY7" fmla="*/ 218329 h 831916"/>
                <a:gd name="connsiteX8" fmla="*/ 16669 w 969171"/>
                <a:gd name="connsiteY8" fmla="*/ 0 h 831916"/>
                <a:gd name="connsiteX0" fmla="*/ 16669 w 969171"/>
                <a:gd name="connsiteY0" fmla="*/ 0 h 831916"/>
                <a:gd name="connsiteX1" fmla="*/ 492920 w 969171"/>
                <a:gd name="connsiteY1" fmla="*/ 0 h 831916"/>
                <a:gd name="connsiteX2" fmla="*/ 969171 w 969171"/>
                <a:gd name="connsiteY2" fmla="*/ 415958 h 831916"/>
                <a:gd name="connsiteX3" fmla="*/ 492920 w 969171"/>
                <a:gd name="connsiteY3" fmla="*/ 831916 h 831916"/>
                <a:gd name="connsiteX4" fmla="*/ 0 w 969171"/>
                <a:gd name="connsiteY4" fmla="*/ 831916 h 831916"/>
                <a:gd name="connsiteX5" fmla="*/ 172222 w 969171"/>
                <a:gd name="connsiteY5" fmla="*/ 577891 h 831916"/>
                <a:gd name="connsiteX6" fmla="*/ 3153 w 969171"/>
                <a:gd name="connsiteY6" fmla="*/ 377863 h 831916"/>
                <a:gd name="connsiteX7" fmla="*/ 179366 w 969171"/>
                <a:gd name="connsiteY7" fmla="*/ 218329 h 831916"/>
                <a:gd name="connsiteX8" fmla="*/ 16669 w 969171"/>
                <a:gd name="connsiteY8" fmla="*/ 0 h 831916"/>
                <a:gd name="connsiteX0" fmla="*/ 16669 w 969171"/>
                <a:gd name="connsiteY0" fmla="*/ 0 h 831916"/>
                <a:gd name="connsiteX1" fmla="*/ 492920 w 969171"/>
                <a:gd name="connsiteY1" fmla="*/ 0 h 831916"/>
                <a:gd name="connsiteX2" fmla="*/ 969171 w 969171"/>
                <a:gd name="connsiteY2" fmla="*/ 415958 h 831916"/>
                <a:gd name="connsiteX3" fmla="*/ 492920 w 969171"/>
                <a:gd name="connsiteY3" fmla="*/ 831916 h 831916"/>
                <a:gd name="connsiteX4" fmla="*/ 0 w 969171"/>
                <a:gd name="connsiteY4" fmla="*/ 831916 h 831916"/>
                <a:gd name="connsiteX5" fmla="*/ 172222 w 969171"/>
                <a:gd name="connsiteY5" fmla="*/ 577891 h 831916"/>
                <a:gd name="connsiteX6" fmla="*/ 3153 w 969171"/>
                <a:gd name="connsiteY6" fmla="*/ 377863 h 831916"/>
                <a:gd name="connsiteX7" fmla="*/ 179366 w 969171"/>
                <a:gd name="connsiteY7" fmla="*/ 218329 h 831916"/>
                <a:gd name="connsiteX8" fmla="*/ 16669 w 969171"/>
                <a:gd name="connsiteY8" fmla="*/ 0 h 831916"/>
                <a:gd name="connsiteX0" fmla="*/ 16830 w 969332"/>
                <a:gd name="connsiteY0" fmla="*/ 0 h 831916"/>
                <a:gd name="connsiteX1" fmla="*/ 493081 w 969332"/>
                <a:gd name="connsiteY1" fmla="*/ 0 h 831916"/>
                <a:gd name="connsiteX2" fmla="*/ 969332 w 969332"/>
                <a:gd name="connsiteY2" fmla="*/ 415958 h 831916"/>
                <a:gd name="connsiteX3" fmla="*/ 493081 w 969332"/>
                <a:gd name="connsiteY3" fmla="*/ 831916 h 831916"/>
                <a:gd name="connsiteX4" fmla="*/ 161 w 969332"/>
                <a:gd name="connsiteY4" fmla="*/ 831916 h 831916"/>
                <a:gd name="connsiteX5" fmla="*/ 172383 w 969332"/>
                <a:gd name="connsiteY5" fmla="*/ 577891 h 831916"/>
                <a:gd name="connsiteX6" fmla="*/ 3314 w 969332"/>
                <a:gd name="connsiteY6" fmla="*/ 377863 h 831916"/>
                <a:gd name="connsiteX7" fmla="*/ 179527 w 969332"/>
                <a:gd name="connsiteY7" fmla="*/ 218329 h 831916"/>
                <a:gd name="connsiteX8" fmla="*/ 16830 w 969332"/>
                <a:gd name="connsiteY8" fmla="*/ 0 h 831916"/>
                <a:gd name="connsiteX0" fmla="*/ 16830 w 969332"/>
                <a:gd name="connsiteY0" fmla="*/ 0 h 831916"/>
                <a:gd name="connsiteX1" fmla="*/ 493081 w 969332"/>
                <a:gd name="connsiteY1" fmla="*/ 0 h 831916"/>
                <a:gd name="connsiteX2" fmla="*/ 969332 w 969332"/>
                <a:gd name="connsiteY2" fmla="*/ 415958 h 831916"/>
                <a:gd name="connsiteX3" fmla="*/ 493081 w 969332"/>
                <a:gd name="connsiteY3" fmla="*/ 831916 h 831916"/>
                <a:gd name="connsiteX4" fmla="*/ 161 w 969332"/>
                <a:gd name="connsiteY4" fmla="*/ 831916 h 831916"/>
                <a:gd name="connsiteX5" fmla="*/ 172383 w 969332"/>
                <a:gd name="connsiteY5" fmla="*/ 577891 h 831916"/>
                <a:gd name="connsiteX6" fmla="*/ 3314 w 969332"/>
                <a:gd name="connsiteY6" fmla="*/ 377863 h 831916"/>
                <a:gd name="connsiteX7" fmla="*/ 179527 w 969332"/>
                <a:gd name="connsiteY7" fmla="*/ 218329 h 831916"/>
                <a:gd name="connsiteX8" fmla="*/ 16830 w 969332"/>
                <a:gd name="connsiteY8" fmla="*/ 0 h 831916"/>
                <a:gd name="connsiteX0" fmla="*/ 16830 w 969332"/>
                <a:gd name="connsiteY0" fmla="*/ 0 h 831916"/>
                <a:gd name="connsiteX1" fmla="*/ 493081 w 969332"/>
                <a:gd name="connsiteY1" fmla="*/ 0 h 831916"/>
                <a:gd name="connsiteX2" fmla="*/ 969332 w 969332"/>
                <a:gd name="connsiteY2" fmla="*/ 415958 h 831916"/>
                <a:gd name="connsiteX3" fmla="*/ 493081 w 969332"/>
                <a:gd name="connsiteY3" fmla="*/ 831916 h 831916"/>
                <a:gd name="connsiteX4" fmla="*/ 161 w 969332"/>
                <a:gd name="connsiteY4" fmla="*/ 831916 h 831916"/>
                <a:gd name="connsiteX5" fmla="*/ 172383 w 969332"/>
                <a:gd name="connsiteY5" fmla="*/ 577891 h 831916"/>
                <a:gd name="connsiteX6" fmla="*/ 3314 w 969332"/>
                <a:gd name="connsiteY6" fmla="*/ 377863 h 831916"/>
                <a:gd name="connsiteX7" fmla="*/ 179527 w 969332"/>
                <a:gd name="connsiteY7" fmla="*/ 218329 h 831916"/>
                <a:gd name="connsiteX8" fmla="*/ 16830 w 969332"/>
                <a:gd name="connsiteY8" fmla="*/ 0 h 831916"/>
                <a:gd name="connsiteX0" fmla="*/ 16830 w 969332"/>
                <a:gd name="connsiteY0" fmla="*/ 0 h 831916"/>
                <a:gd name="connsiteX1" fmla="*/ 493081 w 969332"/>
                <a:gd name="connsiteY1" fmla="*/ 0 h 831916"/>
                <a:gd name="connsiteX2" fmla="*/ 969332 w 969332"/>
                <a:gd name="connsiteY2" fmla="*/ 415958 h 831916"/>
                <a:gd name="connsiteX3" fmla="*/ 493081 w 969332"/>
                <a:gd name="connsiteY3" fmla="*/ 831916 h 831916"/>
                <a:gd name="connsiteX4" fmla="*/ 161 w 969332"/>
                <a:gd name="connsiteY4" fmla="*/ 831916 h 831916"/>
                <a:gd name="connsiteX5" fmla="*/ 172383 w 969332"/>
                <a:gd name="connsiteY5" fmla="*/ 577891 h 831916"/>
                <a:gd name="connsiteX6" fmla="*/ 3314 w 969332"/>
                <a:gd name="connsiteY6" fmla="*/ 377863 h 831916"/>
                <a:gd name="connsiteX7" fmla="*/ 179527 w 969332"/>
                <a:gd name="connsiteY7" fmla="*/ 218329 h 831916"/>
                <a:gd name="connsiteX8" fmla="*/ 16830 w 969332"/>
                <a:gd name="connsiteY8" fmla="*/ 0 h 831916"/>
                <a:gd name="connsiteX0" fmla="*/ 16830 w 969332"/>
                <a:gd name="connsiteY0" fmla="*/ 0 h 831916"/>
                <a:gd name="connsiteX1" fmla="*/ 493081 w 969332"/>
                <a:gd name="connsiteY1" fmla="*/ 0 h 831916"/>
                <a:gd name="connsiteX2" fmla="*/ 969332 w 969332"/>
                <a:gd name="connsiteY2" fmla="*/ 415958 h 831916"/>
                <a:gd name="connsiteX3" fmla="*/ 493081 w 969332"/>
                <a:gd name="connsiteY3" fmla="*/ 831916 h 831916"/>
                <a:gd name="connsiteX4" fmla="*/ 161 w 969332"/>
                <a:gd name="connsiteY4" fmla="*/ 831916 h 831916"/>
                <a:gd name="connsiteX5" fmla="*/ 172383 w 969332"/>
                <a:gd name="connsiteY5" fmla="*/ 577891 h 831916"/>
                <a:gd name="connsiteX6" fmla="*/ 3314 w 969332"/>
                <a:gd name="connsiteY6" fmla="*/ 377863 h 831916"/>
                <a:gd name="connsiteX7" fmla="*/ 179527 w 969332"/>
                <a:gd name="connsiteY7" fmla="*/ 218329 h 831916"/>
                <a:gd name="connsiteX8" fmla="*/ 16830 w 969332"/>
                <a:gd name="connsiteY8" fmla="*/ 0 h 831916"/>
                <a:gd name="connsiteX0" fmla="*/ 16830 w 969332"/>
                <a:gd name="connsiteY0" fmla="*/ 0 h 831916"/>
                <a:gd name="connsiteX1" fmla="*/ 493081 w 969332"/>
                <a:gd name="connsiteY1" fmla="*/ 0 h 831916"/>
                <a:gd name="connsiteX2" fmla="*/ 969332 w 969332"/>
                <a:gd name="connsiteY2" fmla="*/ 415958 h 831916"/>
                <a:gd name="connsiteX3" fmla="*/ 493081 w 969332"/>
                <a:gd name="connsiteY3" fmla="*/ 831916 h 831916"/>
                <a:gd name="connsiteX4" fmla="*/ 161 w 969332"/>
                <a:gd name="connsiteY4" fmla="*/ 831916 h 831916"/>
                <a:gd name="connsiteX5" fmla="*/ 172383 w 969332"/>
                <a:gd name="connsiteY5" fmla="*/ 596941 h 831916"/>
                <a:gd name="connsiteX6" fmla="*/ 3314 w 969332"/>
                <a:gd name="connsiteY6" fmla="*/ 377863 h 831916"/>
                <a:gd name="connsiteX7" fmla="*/ 179527 w 969332"/>
                <a:gd name="connsiteY7" fmla="*/ 218329 h 831916"/>
                <a:gd name="connsiteX8" fmla="*/ 16830 w 969332"/>
                <a:gd name="connsiteY8" fmla="*/ 0 h 831916"/>
                <a:gd name="connsiteX0" fmla="*/ 16830 w 969332"/>
                <a:gd name="connsiteY0" fmla="*/ 0 h 831916"/>
                <a:gd name="connsiteX1" fmla="*/ 493081 w 969332"/>
                <a:gd name="connsiteY1" fmla="*/ 0 h 831916"/>
                <a:gd name="connsiteX2" fmla="*/ 969332 w 969332"/>
                <a:gd name="connsiteY2" fmla="*/ 415958 h 831916"/>
                <a:gd name="connsiteX3" fmla="*/ 493081 w 969332"/>
                <a:gd name="connsiteY3" fmla="*/ 831916 h 831916"/>
                <a:gd name="connsiteX4" fmla="*/ 161 w 969332"/>
                <a:gd name="connsiteY4" fmla="*/ 831916 h 831916"/>
                <a:gd name="connsiteX5" fmla="*/ 172383 w 969332"/>
                <a:gd name="connsiteY5" fmla="*/ 596941 h 831916"/>
                <a:gd name="connsiteX6" fmla="*/ 3314 w 969332"/>
                <a:gd name="connsiteY6" fmla="*/ 377863 h 831916"/>
                <a:gd name="connsiteX7" fmla="*/ 179527 w 969332"/>
                <a:gd name="connsiteY7" fmla="*/ 254048 h 831916"/>
                <a:gd name="connsiteX8" fmla="*/ 16830 w 969332"/>
                <a:gd name="connsiteY8" fmla="*/ 0 h 831916"/>
                <a:gd name="connsiteX0" fmla="*/ 16830 w 969332"/>
                <a:gd name="connsiteY0" fmla="*/ 0 h 831916"/>
                <a:gd name="connsiteX1" fmla="*/ 493081 w 969332"/>
                <a:gd name="connsiteY1" fmla="*/ 0 h 831916"/>
                <a:gd name="connsiteX2" fmla="*/ 969332 w 969332"/>
                <a:gd name="connsiteY2" fmla="*/ 415958 h 831916"/>
                <a:gd name="connsiteX3" fmla="*/ 493081 w 969332"/>
                <a:gd name="connsiteY3" fmla="*/ 831916 h 831916"/>
                <a:gd name="connsiteX4" fmla="*/ 161 w 969332"/>
                <a:gd name="connsiteY4" fmla="*/ 831916 h 831916"/>
                <a:gd name="connsiteX5" fmla="*/ 172383 w 969332"/>
                <a:gd name="connsiteY5" fmla="*/ 596941 h 831916"/>
                <a:gd name="connsiteX6" fmla="*/ 3314 w 969332"/>
                <a:gd name="connsiteY6" fmla="*/ 377863 h 831916"/>
                <a:gd name="connsiteX7" fmla="*/ 179527 w 969332"/>
                <a:gd name="connsiteY7" fmla="*/ 254048 h 831916"/>
                <a:gd name="connsiteX8" fmla="*/ 16830 w 969332"/>
                <a:gd name="connsiteY8" fmla="*/ 0 h 831916"/>
                <a:gd name="connsiteX0" fmla="*/ 16830 w 969332"/>
                <a:gd name="connsiteY0" fmla="*/ 0 h 831916"/>
                <a:gd name="connsiteX1" fmla="*/ 493081 w 969332"/>
                <a:gd name="connsiteY1" fmla="*/ 0 h 831916"/>
                <a:gd name="connsiteX2" fmla="*/ 969332 w 969332"/>
                <a:gd name="connsiteY2" fmla="*/ 415958 h 831916"/>
                <a:gd name="connsiteX3" fmla="*/ 493081 w 969332"/>
                <a:gd name="connsiteY3" fmla="*/ 831916 h 831916"/>
                <a:gd name="connsiteX4" fmla="*/ 161 w 969332"/>
                <a:gd name="connsiteY4" fmla="*/ 831916 h 831916"/>
                <a:gd name="connsiteX5" fmla="*/ 172383 w 969332"/>
                <a:gd name="connsiteY5" fmla="*/ 596941 h 831916"/>
                <a:gd name="connsiteX6" fmla="*/ 3314 w 969332"/>
                <a:gd name="connsiteY6" fmla="*/ 408819 h 831916"/>
                <a:gd name="connsiteX7" fmla="*/ 179527 w 969332"/>
                <a:gd name="connsiteY7" fmla="*/ 254048 h 831916"/>
                <a:gd name="connsiteX8" fmla="*/ 16830 w 969332"/>
                <a:gd name="connsiteY8" fmla="*/ 0 h 831916"/>
                <a:gd name="connsiteX0" fmla="*/ 16830 w 969332"/>
                <a:gd name="connsiteY0" fmla="*/ 0 h 831916"/>
                <a:gd name="connsiteX1" fmla="*/ 493081 w 969332"/>
                <a:gd name="connsiteY1" fmla="*/ 0 h 831916"/>
                <a:gd name="connsiteX2" fmla="*/ 969332 w 969332"/>
                <a:gd name="connsiteY2" fmla="*/ 415958 h 831916"/>
                <a:gd name="connsiteX3" fmla="*/ 493081 w 969332"/>
                <a:gd name="connsiteY3" fmla="*/ 831916 h 831916"/>
                <a:gd name="connsiteX4" fmla="*/ 161 w 969332"/>
                <a:gd name="connsiteY4" fmla="*/ 831916 h 831916"/>
                <a:gd name="connsiteX5" fmla="*/ 172383 w 969332"/>
                <a:gd name="connsiteY5" fmla="*/ 596941 h 831916"/>
                <a:gd name="connsiteX6" fmla="*/ 3314 w 969332"/>
                <a:gd name="connsiteY6" fmla="*/ 408819 h 831916"/>
                <a:gd name="connsiteX7" fmla="*/ 179527 w 969332"/>
                <a:gd name="connsiteY7" fmla="*/ 254048 h 831916"/>
                <a:gd name="connsiteX8" fmla="*/ 16830 w 969332"/>
                <a:gd name="connsiteY8" fmla="*/ 0 h 831916"/>
                <a:gd name="connsiteX0" fmla="*/ 16830 w 969351"/>
                <a:gd name="connsiteY0" fmla="*/ 0 h 831916"/>
                <a:gd name="connsiteX1" fmla="*/ 493081 w 969351"/>
                <a:gd name="connsiteY1" fmla="*/ 0 h 831916"/>
                <a:gd name="connsiteX2" fmla="*/ 969332 w 969351"/>
                <a:gd name="connsiteY2" fmla="*/ 415958 h 831916"/>
                <a:gd name="connsiteX3" fmla="*/ 493081 w 969351"/>
                <a:gd name="connsiteY3" fmla="*/ 831916 h 831916"/>
                <a:gd name="connsiteX4" fmla="*/ 161 w 969351"/>
                <a:gd name="connsiteY4" fmla="*/ 831916 h 831916"/>
                <a:gd name="connsiteX5" fmla="*/ 172383 w 969351"/>
                <a:gd name="connsiteY5" fmla="*/ 596941 h 831916"/>
                <a:gd name="connsiteX6" fmla="*/ 3314 w 969351"/>
                <a:gd name="connsiteY6" fmla="*/ 408819 h 831916"/>
                <a:gd name="connsiteX7" fmla="*/ 179527 w 969351"/>
                <a:gd name="connsiteY7" fmla="*/ 254048 h 831916"/>
                <a:gd name="connsiteX8" fmla="*/ 16830 w 969351"/>
                <a:gd name="connsiteY8" fmla="*/ 0 h 831916"/>
                <a:gd name="connsiteX0" fmla="*/ 16830 w 970427"/>
                <a:gd name="connsiteY0" fmla="*/ 0 h 831916"/>
                <a:gd name="connsiteX1" fmla="*/ 493081 w 970427"/>
                <a:gd name="connsiteY1" fmla="*/ 0 h 831916"/>
                <a:gd name="connsiteX2" fmla="*/ 969332 w 970427"/>
                <a:gd name="connsiteY2" fmla="*/ 415958 h 831916"/>
                <a:gd name="connsiteX3" fmla="*/ 493081 w 970427"/>
                <a:gd name="connsiteY3" fmla="*/ 831916 h 831916"/>
                <a:gd name="connsiteX4" fmla="*/ 161 w 970427"/>
                <a:gd name="connsiteY4" fmla="*/ 831916 h 831916"/>
                <a:gd name="connsiteX5" fmla="*/ 172383 w 970427"/>
                <a:gd name="connsiteY5" fmla="*/ 596941 h 831916"/>
                <a:gd name="connsiteX6" fmla="*/ 3314 w 970427"/>
                <a:gd name="connsiteY6" fmla="*/ 408819 h 831916"/>
                <a:gd name="connsiteX7" fmla="*/ 179527 w 970427"/>
                <a:gd name="connsiteY7" fmla="*/ 254048 h 831916"/>
                <a:gd name="connsiteX8" fmla="*/ 16830 w 970427"/>
                <a:gd name="connsiteY8" fmla="*/ 0 h 831916"/>
                <a:gd name="connsiteX0" fmla="*/ 16830 w 970694"/>
                <a:gd name="connsiteY0" fmla="*/ 0 h 831916"/>
                <a:gd name="connsiteX1" fmla="*/ 364493 w 970694"/>
                <a:gd name="connsiteY1" fmla="*/ 0 h 831916"/>
                <a:gd name="connsiteX2" fmla="*/ 969332 w 970694"/>
                <a:gd name="connsiteY2" fmla="*/ 415958 h 831916"/>
                <a:gd name="connsiteX3" fmla="*/ 493081 w 970694"/>
                <a:gd name="connsiteY3" fmla="*/ 831916 h 831916"/>
                <a:gd name="connsiteX4" fmla="*/ 161 w 970694"/>
                <a:gd name="connsiteY4" fmla="*/ 831916 h 831916"/>
                <a:gd name="connsiteX5" fmla="*/ 172383 w 970694"/>
                <a:gd name="connsiteY5" fmla="*/ 596941 h 831916"/>
                <a:gd name="connsiteX6" fmla="*/ 3314 w 970694"/>
                <a:gd name="connsiteY6" fmla="*/ 408819 h 831916"/>
                <a:gd name="connsiteX7" fmla="*/ 179527 w 970694"/>
                <a:gd name="connsiteY7" fmla="*/ 254048 h 831916"/>
                <a:gd name="connsiteX8" fmla="*/ 16830 w 970694"/>
                <a:gd name="connsiteY8" fmla="*/ 0 h 831916"/>
                <a:gd name="connsiteX0" fmla="*/ 16830 w 970694"/>
                <a:gd name="connsiteY0" fmla="*/ 0 h 831918"/>
                <a:gd name="connsiteX1" fmla="*/ 364493 w 970694"/>
                <a:gd name="connsiteY1" fmla="*/ 0 h 831918"/>
                <a:gd name="connsiteX2" fmla="*/ 969332 w 970694"/>
                <a:gd name="connsiteY2" fmla="*/ 415958 h 831918"/>
                <a:gd name="connsiteX3" fmla="*/ 493081 w 970694"/>
                <a:gd name="connsiteY3" fmla="*/ 831918 h 831918"/>
                <a:gd name="connsiteX4" fmla="*/ 161 w 970694"/>
                <a:gd name="connsiteY4" fmla="*/ 831916 h 831918"/>
                <a:gd name="connsiteX5" fmla="*/ 172383 w 970694"/>
                <a:gd name="connsiteY5" fmla="*/ 596941 h 831918"/>
                <a:gd name="connsiteX6" fmla="*/ 3314 w 970694"/>
                <a:gd name="connsiteY6" fmla="*/ 408819 h 831918"/>
                <a:gd name="connsiteX7" fmla="*/ 179527 w 970694"/>
                <a:gd name="connsiteY7" fmla="*/ 254048 h 831918"/>
                <a:gd name="connsiteX8" fmla="*/ 16830 w 970694"/>
                <a:gd name="connsiteY8" fmla="*/ 0 h 831918"/>
                <a:gd name="connsiteX0" fmla="*/ 16830 w 969663"/>
                <a:gd name="connsiteY0" fmla="*/ 0 h 831916"/>
                <a:gd name="connsiteX1" fmla="*/ 364493 w 969663"/>
                <a:gd name="connsiteY1" fmla="*/ 0 h 831916"/>
                <a:gd name="connsiteX2" fmla="*/ 969332 w 969663"/>
                <a:gd name="connsiteY2" fmla="*/ 415958 h 831916"/>
                <a:gd name="connsiteX3" fmla="*/ 288294 w 969663"/>
                <a:gd name="connsiteY3" fmla="*/ 829709 h 831916"/>
                <a:gd name="connsiteX4" fmla="*/ 161 w 969663"/>
                <a:gd name="connsiteY4" fmla="*/ 831916 h 831916"/>
                <a:gd name="connsiteX5" fmla="*/ 172383 w 969663"/>
                <a:gd name="connsiteY5" fmla="*/ 596941 h 831916"/>
                <a:gd name="connsiteX6" fmla="*/ 3314 w 969663"/>
                <a:gd name="connsiteY6" fmla="*/ 408819 h 831916"/>
                <a:gd name="connsiteX7" fmla="*/ 179527 w 969663"/>
                <a:gd name="connsiteY7" fmla="*/ 254048 h 831916"/>
                <a:gd name="connsiteX8" fmla="*/ 16830 w 969663"/>
                <a:gd name="connsiteY8" fmla="*/ 0 h 831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69663" h="831916">
                  <a:moveTo>
                    <a:pt x="16830" y="0"/>
                  </a:moveTo>
                  <a:lnTo>
                    <a:pt x="364493" y="0"/>
                  </a:lnTo>
                  <a:cubicBezTo>
                    <a:pt x="627519" y="0"/>
                    <a:pt x="982032" y="277673"/>
                    <a:pt x="969332" y="415958"/>
                  </a:cubicBezTo>
                  <a:cubicBezTo>
                    <a:pt x="956632" y="554243"/>
                    <a:pt x="551320" y="829709"/>
                    <a:pt x="288294" y="829709"/>
                  </a:cubicBezTo>
                  <a:lnTo>
                    <a:pt x="161" y="831916"/>
                  </a:lnTo>
                  <a:cubicBezTo>
                    <a:pt x="-4475" y="741959"/>
                    <a:pt x="91294" y="705169"/>
                    <a:pt x="172383" y="596941"/>
                  </a:cubicBezTo>
                  <a:cubicBezTo>
                    <a:pt x="93930" y="512543"/>
                    <a:pt x="12046" y="469149"/>
                    <a:pt x="3314" y="408819"/>
                  </a:cubicBezTo>
                  <a:cubicBezTo>
                    <a:pt x="12174" y="346643"/>
                    <a:pt x="83612" y="315445"/>
                    <a:pt x="179527" y="254048"/>
                  </a:cubicBezTo>
                  <a:cubicBezTo>
                    <a:pt x="125295" y="181272"/>
                    <a:pt x="21055" y="115639"/>
                    <a:pt x="16830" y="0"/>
                  </a:cubicBezTo>
                  <a:close/>
                </a:path>
              </a:pathLst>
            </a:custGeom>
            <a:gradFill>
              <a:gsLst>
                <a:gs pos="71000">
                  <a:srgbClr val="C00000"/>
                </a:gs>
                <a:gs pos="0">
                  <a:srgbClr val="FF0000"/>
                </a:gs>
                <a:gs pos="46000">
                  <a:srgbClr val="FF0000"/>
                </a:gs>
                <a:gs pos="28000">
                  <a:srgbClr val="C00000"/>
                </a:gs>
                <a:gs pos="100000">
                  <a:srgbClr val="FF0000"/>
                </a:gs>
              </a:gsLst>
              <a:lin ang="16200000" scaled="1"/>
            </a:gradFill>
            <a:ln w="222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lIns="0" tIns="0" rIns="0" bIns="0" rtlCol="0" anchor="ctr">
              <a:noAutofit/>
            </a:bodyPr>
            <a:lstStyle/>
            <a:p>
              <a:pPr algn="ctr"/>
              <a:endParaRPr lang="en-US" kern="0" dirty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6" name="Grafik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40736">
              <a:off x="1072633" y="3923537"/>
              <a:ext cx="1714286" cy="19047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22416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1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1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Intro – Patterns</a:t>
            </a:r>
          </a:p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Based on some observations from designing </a:t>
            </a:r>
            <a:r>
              <a:rPr lang="en-US" dirty="0" err="1" smtClean="0"/>
              <a:t>Xtend</a:t>
            </a:r>
            <a:r>
              <a:rPr lang="en-US" dirty="0" smtClean="0"/>
              <a:t> APIs</a:t>
            </a:r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Some ideas inspired by other languages (e.g. Scala, F#)</a:t>
            </a:r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Some patterns may or should be implemented via active annotations in future</a:t>
            </a:r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</a:t>
            </a:r>
            <a:r>
              <a:rPr lang="de-DE" dirty="0"/>
              <a:t>–</a:t>
            </a:r>
            <a:r>
              <a:rPr lang="en-US" dirty="0"/>
              <a:t> API and DSL Design Patterns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 rot="16200000">
            <a:off x="9336243" y="4909300"/>
            <a:ext cx="1983168" cy="24085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defTabSz="914016">
              <a:lnSpc>
                <a:spcPts val="1428"/>
              </a:lnSpc>
              <a:spcBef>
                <a:spcPts val="286"/>
              </a:spcBef>
              <a:buClr>
                <a:prstClr val="black"/>
              </a:buClr>
            </a:pPr>
            <a:r>
              <a:rPr lang="de-DE" sz="600" dirty="0">
                <a:solidFill>
                  <a:srgbClr val="FFFFFF"/>
                </a:solidFill>
                <a:latin typeface="Arial"/>
              </a:rPr>
              <a:t>©Matthias Heyde / Fraunhofer FOKUS</a:t>
            </a:r>
          </a:p>
        </p:txBody>
      </p:sp>
    </p:spTree>
    <p:extLst>
      <p:ext uri="{BB962C8B-B14F-4D97-AF65-F5344CB8AC3E}">
        <p14:creationId xmlns:p14="http://schemas.microsoft.com/office/powerpoint/2010/main" val="312881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API </a:t>
            </a:r>
            <a:r>
              <a:rPr lang="en-US" dirty="0" err="1"/>
              <a:t>Xtendification</a:t>
            </a:r>
            <a:r>
              <a:rPr lang="en-US" dirty="0"/>
              <a:t>, Builder Extension Method; Example Before</a:t>
            </a:r>
          </a:p>
          <a:p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Example calling constructor of type from JDK:</a:t>
            </a:r>
          </a:p>
          <a:p>
            <a:endParaRPr lang="en-US" dirty="0" smtClean="0"/>
          </a:p>
          <a:p>
            <a:pPr marL="0" indent="0">
              <a:lnSpc>
                <a:spcPct val="107000"/>
              </a:lnSpc>
              <a:buNone/>
            </a:pPr>
            <a:r>
              <a:rPr lang="en-US" b="1" dirty="0" err="1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queue = 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LinkedBlockingDeque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b="1" dirty="0" err="1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corePoolSize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 smtClean="0">
                <a:solidFill>
                  <a:srgbClr val="7D7D7D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b="1" dirty="0" err="1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maximumPoolSize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 smtClean="0">
                <a:solidFill>
                  <a:srgbClr val="7D7D7D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b="1" dirty="0" err="1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keepAliveTime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 smtClean="0">
                <a:solidFill>
                  <a:srgbClr val="7D7D7D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200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b="1" dirty="0" err="1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keepAliveTimeUnit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TimeUnit.</a:t>
            </a:r>
            <a:r>
              <a:rPr lang="en-US" i="1" dirty="0" err="1" smtClean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MILLISECONDS</a:t>
            </a:r>
            <a:r>
              <a:rPr lang="en-US" i="1" dirty="0" smtClean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i="1" dirty="0" smtClean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b="1" dirty="0" err="1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pool = 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ThreadPoolExecutor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maximumPoolSize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corePoolSize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b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keepAliveTime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keepAliveTimeUnit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queue)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</a:t>
            </a:r>
            <a:r>
              <a:rPr lang="de-DE" dirty="0"/>
              <a:t>–</a:t>
            </a:r>
            <a:r>
              <a:rPr lang="en-US" dirty="0"/>
              <a:t> API and DSL Design Patterns</a:t>
            </a:r>
            <a:endParaRPr lang="de-DE" dirty="0"/>
          </a:p>
        </p:txBody>
      </p:sp>
      <p:sp>
        <p:nvSpPr>
          <p:cNvPr id="6" name="Abgerundete rechteckige Legende 5"/>
          <p:cNvSpPr/>
          <p:nvPr/>
        </p:nvSpPr>
        <p:spPr bwMode="auto">
          <a:xfrm>
            <a:off x="6510492" y="2438834"/>
            <a:ext cx="2312671" cy="975680"/>
          </a:xfrm>
          <a:prstGeom prst="wedgeRoundRectCallout">
            <a:avLst>
              <a:gd name="adj1" fmla="val -42821"/>
              <a:gd name="adj2" fmla="val 157736"/>
              <a:gd name="adj3" fmla="val 16667"/>
            </a:avLst>
          </a:prstGeom>
          <a:gradFill>
            <a:gsLst>
              <a:gs pos="0">
                <a:srgbClr val="F99F9E"/>
              </a:gs>
              <a:gs pos="35000">
                <a:srgbClr val="FABCBC"/>
              </a:gs>
              <a:gs pos="100000">
                <a:schemeClr val="tx2">
                  <a:lumMod val="20000"/>
                  <a:lumOff val="80000"/>
                </a:schemeClr>
              </a:gs>
            </a:gsLst>
          </a:gradFill>
          <a:ln>
            <a:solidFill>
              <a:schemeClr val="tx2"/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kern="0" dirty="0">
                <a:solidFill>
                  <a:sysClr val="windowText" lastClr="000000"/>
                </a:solidFill>
              </a:rPr>
              <a:t>Whoops, wrong parameter order</a:t>
            </a:r>
          </a:p>
        </p:txBody>
      </p:sp>
      <p:sp>
        <p:nvSpPr>
          <p:cNvPr id="8" name="Rechteck 7"/>
          <p:cNvSpPr/>
          <p:nvPr/>
        </p:nvSpPr>
        <p:spPr bwMode="auto">
          <a:xfrm>
            <a:off x="4451703" y="4463988"/>
            <a:ext cx="3241040" cy="276999"/>
          </a:xfrm>
          <a:prstGeom prst="rect">
            <a:avLst/>
          </a:prstGeom>
          <a:noFill/>
          <a:ln w="25400" cap="flat" cmpd="sng">
            <a:solidFill>
              <a:schemeClr val="tx2"/>
            </a:solidFill>
            <a:prstDash val="solid"/>
            <a:round/>
            <a:headEnd/>
            <a:tailEnd/>
          </a:ln>
          <a:effectLst/>
        </p:spPr>
        <p:txBody>
          <a:bodyPr lIns="0" tIns="0" rIns="0" bIns="0" rtlCol="0" anchor="ctr">
            <a:spAutoFit/>
          </a:bodyPr>
          <a:lstStyle/>
          <a:p>
            <a:pPr algn="ctr"/>
            <a:endParaRPr lang="en-US" ker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337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API </a:t>
            </a:r>
            <a:r>
              <a:rPr lang="en-US" dirty="0" err="1"/>
              <a:t>Xtendification</a:t>
            </a:r>
            <a:r>
              <a:rPr lang="en-US" dirty="0"/>
              <a:t>, Builder Extension Method; Problem Statement</a:t>
            </a:r>
          </a:p>
          <a:p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When </a:t>
            </a:r>
            <a:r>
              <a:rPr lang="en-US" dirty="0" smtClean="0"/>
              <a:t>not using variables, long parameter lists are hard to understand</a:t>
            </a:r>
          </a:p>
          <a:p>
            <a:endParaRPr lang="en-US" dirty="0" smtClean="0"/>
          </a:p>
          <a:p>
            <a:r>
              <a:rPr lang="en-US" dirty="0" smtClean="0"/>
              <a:t>When using variables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It is possible to mess up parameter order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Wrong variables might be used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Code will compile, but might be wrong</a:t>
            </a:r>
          </a:p>
          <a:p>
            <a:pPr lvl="1"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Solution: Use a builder class …</a:t>
            </a:r>
            <a:endParaRPr lang="en-US" dirty="0"/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</a:t>
            </a:r>
            <a:r>
              <a:rPr lang="de-DE" dirty="0"/>
              <a:t>–</a:t>
            </a:r>
            <a:r>
              <a:rPr lang="en-US" dirty="0"/>
              <a:t> API and DSL Design Patterns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959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API </a:t>
            </a:r>
            <a:r>
              <a:rPr lang="en-US" dirty="0" err="1"/>
              <a:t>Xtendification</a:t>
            </a:r>
            <a:r>
              <a:rPr lang="en-US" dirty="0"/>
              <a:t>, Builder Extension Method; Example Definition</a:t>
            </a:r>
          </a:p>
          <a:p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Let’s define an extension method: </a:t>
            </a:r>
            <a:br>
              <a:rPr lang="en-US" dirty="0" smtClean="0"/>
            </a:br>
            <a:endParaRPr lang="en-US" dirty="0" smtClean="0"/>
          </a:p>
          <a:p>
            <a:pPr marL="0" indent="0">
              <a:lnSpc>
                <a:spcPct val="107000"/>
              </a:lnSpc>
              <a:buNone/>
            </a:pP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def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ThreadPoolExecutor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create(Class&lt;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ThreadPoolExecutor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clazz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b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(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ThreadPoolExecutorBuilder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)=&gt;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config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</a:p>
          <a:p>
            <a:pPr marL="0" indent="0">
              <a:lnSpc>
                <a:spcPct val="107000"/>
              </a:lnSpc>
              <a:buNone/>
            </a:pP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b="1" dirty="0" err="1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builder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ThreadPoolExecutorBuilder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config.apply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(builder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builder.build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de-DE" sz="12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</a:t>
            </a:r>
            <a:r>
              <a:rPr lang="de-DE" dirty="0"/>
              <a:t>–</a:t>
            </a:r>
            <a:r>
              <a:rPr lang="en-US" dirty="0"/>
              <a:t> API and DSL Design Patterns</a:t>
            </a:r>
            <a:endParaRPr lang="de-DE" dirty="0"/>
          </a:p>
        </p:txBody>
      </p:sp>
      <p:sp>
        <p:nvSpPr>
          <p:cNvPr id="9" name="Pfeil nach unten 8"/>
          <p:cNvSpPr/>
          <p:nvPr/>
        </p:nvSpPr>
        <p:spPr bwMode="auto">
          <a:xfrm>
            <a:off x="7440832" y="2036991"/>
            <a:ext cx="1133475" cy="1066800"/>
          </a:xfrm>
          <a:prstGeom prst="downArrow">
            <a:avLst/>
          </a:prstGeom>
          <a:gradFill rotWithShape="1">
            <a:gsLst>
              <a:gs pos="0">
                <a:srgbClr val="AD2221">
                  <a:tint val="50000"/>
                  <a:satMod val="300000"/>
                </a:srgbClr>
              </a:gs>
              <a:gs pos="35000">
                <a:srgbClr val="AD2221">
                  <a:tint val="37000"/>
                  <a:satMod val="300000"/>
                </a:srgbClr>
              </a:gs>
              <a:gs pos="100000">
                <a:srgbClr val="AD2221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AD2221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1" i="0" u="none" strike="noStrike" kern="0" cap="none" spc="50" normalizeH="0" baseline="0" noProof="0" dirty="0" smtClean="0">
                <a:ln w="9525" cmpd="sng">
                  <a:solidFill>
                    <a:srgbClr val="AD222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AD2221">
                      <a:alpha val="40000"/>
                    </a:srgbClr>
                  </a:glow>
                </a:effectLst>
                <a:uLnTx/>
                <a:uFillTx/>
                <a:latin typeface="Arial"/>
                <a:ea typeface="+mn-ea"/>
                <a:cs typeface="+mn-cs"/>
              </a:rPr>
              <a:t>???</a:t>
            </a:r>
            <a:endParaRPr kumimoji="0" lang="en-US" sz="1800" b="1" i="0" u="none" strike="noStrike" kern="0" cap="none" spc="50" normalizeH="0" baseline="0" noProof="0" dirty="0" smtClean="0">
              <a:ln w="9525" cmpd="sng">
                <a:solidFill>
                  <a:srgbClr val="AD222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AD2221">
                    <a:alpha val="40000"/>
                  </a:srgbClr>
                </a:glow>
              </a:effectLst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6860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API </a:t>
            </a:r>
            <a:r>
              <a:rPr lang="en-US" dirty="0" err="1"/>
              <a:t>Xtendification</a:t>
            </a:r>
            <a:r>
              <a:rPr lang="en-US" dirty="0"/>
              <a:t>, Builder Extension Method; Example Usage</a:t>
            </a:r>
          </a:p>
          <a:p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endParaRPr lang="en-US" sz="1200" dirty="0"/>
          </a:p>
          <a:p>
            <a:pPr marL="0" indent="0">
              <a:buNone/>
            </a:pPr>
            <a:r>
              <a:rPr lang="en-US" dirty="0" smtClean="0"/>
              <a:t>Example using extension method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lnSpc>
                <a:spcPct val="107000"/>
              </a:lnSpc>
              <a:buNone/>
            </a:pPr>
            <a:r>
              <a:rPr lang="en-US" b="1" dirty="0" err="1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pool =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ThreadPoolExecutor.</a:t>
            </a:r>
            <a:r>
              <a:rPr lang="en-US" i="1" dirty="0" err="1" smtClean="0">
                <a:solidFill>
                  <a:srgbClr val="AB3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create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[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corePoolSize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 smtClean="0">
                <a:solidFill>
                  <a:srgbClr val="7D7D7D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maximumPoolSize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 smtClean="0">
                <a:solidFill>
                  <a:srgbClr val="7D7D7D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keepAliveTime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 smtClean="0">
                <a:solidFill>
                  <a:srgbClr val="7D7D7D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200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keepAliveTimeUnit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TimeUnit.</a:t>
            </a:r>
            <a:r>
              <a:rPr lang="en-US" i="1" dirty="0" err="1" smtClean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MILLISECONDS</a:t>
            </a:r>
            <a:r>
              <a:rPr lang="en-US" i="1" dirty="0" smtClean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i="1" dirty="0" smtClean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i="1" dirty="0" smtClean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workQueue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LinkedBlockingDeque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en-US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</a:t>
            </a:r>
            <a:r>
              <a:rPr lang="de-DE" dirty="0"/>
              <a:t>–</a:t>
            </a:r>
            <a:r>
              <a:rPr lang="en-US" dirty="0"/>
              <a:t> API and DSL Design Patterns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8059966" y="1941226"/>
            <a:ext cx="1988457" cy="1161930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/>
          <a:p>
            <a:pPr>
              <a:lnSpc>
                <a:spcPts val="2800"/>
              </a:lnSpc>
              <a:spcBef>
                <a:spcPts val="560"/>
              </a:spcBef>
              <a:buClr>
                <a:schemeClr val="tx1"/>
              </a:buClr>
            </a:pPr>
            <a:r>
              <a:rPr lang="en-US" sz="7200" dirty="0">
                <a:solidFill>
                  <a:schemeClr val="bg1">
                    <a:lumMod val="65000"/>
                  </a:schemeClr>
                </a:solidFill>
              </a:rPr>
              <a:t>🔨</a:t>
            </a:r>
            <a:r>
              <a:rPr lang="en-US" sz="7200" dirty="0">
                <a:solidFill>
                  <a:schemeClr val="bg1">
                    <a:lumMod val="65000"/>
                  </a:schemeClr>
                </a:solidFill>
                <a:sym typeface="Symbol" panose="05050102010706020507" pitchFamily="18" charset="2"/>
              </a:rPr>
              <a:t></a:t>
            </a:r>
            <a:r>
              <a:rPr lang="en-US" sz="7200" dirty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4055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API </a:t>
            </a:r>
            <a:r>
              <a:rPr lang="en-US" dirty="0" err="1"/>
              <a:t>Xtendification</a:t>
            </a:r>
            <a:r>
              <a:rPr lang="en-US" dirty="0"/>
              <a:t>, Builder Extension Method Explained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Example shows alternative to overloaded constructors with different parameter lists</a:t>
            </a:r>
          </a:p>
          <a:p>
            <a:endParaRPr lang="en-US" dirty="0" smtClean="0"/>
          </a:p>
          <a:p>
            <a:r>
              <a:rPr lang="en-US" dirty="0" smtClean="0"/>
              <a:t>It is supposed to look like a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create</a:t>
            </a:r>
            <a:r>
              <a:rPr lang="en-US" dirty="0" smtClean="0"/>
              <a:t> method is called in class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ThreadPoolExecutor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Actual static method is located in different class </a:t>
            </a:r>
          </a:p>
          <a:p>
            <a:endParaRPr lang="en-US" dirty="0" smtClean="0"/>
          </a:p>
          <a:p>
            <a:r>
              <a:rPr lang="en-US" dirty="0" smtClean="0"/>
              <a:t>Extension method call with class object of class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ThreadPoolExecutor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as first </a:t>
            </a:r>
            <a:r>
              <a:rPr lang="en-US" dirty="0" err="1" smtClean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param</a:t>
            </a:r>
            <a:endParaRPr lang="en-US" dirty="0" smtClean="0">
              <a:latin typeface="+mj-lt"/>
            </a:endParaRPr>
          </a:p>
          <a:p>
            <a:endParaRPr lang="en-US" dirty="0"/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</a:t>
            </a:r>
            <a:r>
              <a:rPr lang="de-DE" dirty="0"/>
              <a:t>–</a:t>
            </a:r>
            <a:r>
              <a:rPr lang="en-US" dirty="0"/>
              <a:t> API and DSL Design Patterns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501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Further </a:t>
            </a:r>
            <a:r>
              <a:rPr lang="en-US" dirty="0" err="1" smtClean="0"/>
              <a:t>Xtend</a:t>
            </a:r>
            <a:r>
              <a:rPr lang="en-US" dirty="0" smtClean="0"/>
              <a:t> Patterns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10 Java Idioms Stomped with </a:t>
            </a:r>
            <a:r>
              <a:rPr lang="en-US" dirty="0" err="1" smtClean="0"/>
              <a:t>Xtend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https://www.youtube.com/watch?v=n7LUgXX_3cE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</a:t>
            </a:r>
            <a:r>
              <a:rPr lang="de-DE" dirty="0"/>
              <a:t>–</a:t>
            </a:r>
            <a:r>
              <a:rPr lang="en-US" dirty="0"/>
              <a:t> API and DSL Design Patterns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85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Summary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Xtend</a:t>
            </a:r>
            <a:r>
              <a:rPr lang="en-US" dirty="0" smtClean="0"/>
              <a:t> language is pretty flexible, due to its syntax features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Declarative looking internal DSLs are </a:t>
            </a:r>
            <a:r>
              <a:rPr lang="en-US" dirty="0" smtClean="0"/>
              <a:t>possible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Enables new types of API patterns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Patterns can be used to make Java APIs friendlier to use in </a:t>
            </a:r>
            <a:r>
              <a:rPr lang="en-US" dirty="0" err="1" smtClean="0"/>
              <a:t>Xtend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Some patterns can be automated with Active Annotations</a:t>
            </a:r>
            <a:endParaRPr lang="en-US" dirty="0"/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</a:t>
            </a:r>
            <a:r>
              <a:rPr lang="de-DE" dirty="0"/>
              <a:t>–</a:t>
            </a:r>
            <a:r>
              <a:rPr lang="en-US" dirty="0"/>
              <a:t> API and DSL Design Patterns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11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Feedback and Opinions?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err="1" smtClean="0"/>
              <a:t>Examples</a:t>
            </a:r>
            <a:r>
              <a:rPr lang="de-DE" dirty="0" smtClean="0"/>
              <a:t> </a:t>
            </a:r>
            <a:r>
              <a:rPr lang="de-DE" dirty="0" err="1" smtClean="0"/>
              <a:t>repository</a:t>
            </a:r>
            <a:r>
              <a:rPr lang="de-DE" dirty="0"/>
              <a:t>: 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>
                <a:hlinkClick r:id="rId2"/>
              </a:rPr>
              <a:t>https</a:t>
            </a:r>
            <a:r>
              <a:rPr lang="de-DE" dirty="0">
                <a:hlinkClick r:id="rId2"/>
              </a:rPr>
              <a:t>://</a:t>
            </a:r>
            <a:r>
              <a:rPr lang="de-DE" dirty="0" smtClean="0">
                <a:hlinkClick r:id="rId2"/>
              </a:rPr>
              <a:t>gitlab.fokus.fraunhofer.de/xtenders/xtend-patterns-presentation.git</a:t>
            </a:r>
            <a:r>
              <a:rPr lang="de-DE" dirty="0" smtClean="0"/>
              <a:t>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Useful?</a:t>
            </a:r>
          </a:p>
          <a:p>
            <a:endParaRPr lang="en-US" dirty="0" smtClean="0"/>
          </a:p>
          <a:p>
            <a:r>
              <a:rPr lang="en-US" dirty="0" smtClean="0"/>
              <a:t>Interesting?</a:t>
            </a:r>
          </a:p>
          <a:p>
            <a:endParaRPr lang="en-US" dirty="0" smtClean="0"/>
          </a:p>
          <a:p>
            <a:r>
              <a:rPr lang="en-US" dirty="0" smtClean="0"/>
              <a:t>Impractical?</a:t>
            </a:r>
          </a:p>
          <a:p>
            <a:endParaRPr lang="en-US" dirty="0" smtClean="0"/>
          </a:p>
          <a:p>
            <a:r>
              <a:rPr lang="en-US" dirty="0" smtClean="0"/>
              <a:t>Too obvious?</a:t>
            </a:r>
          </a:p>
          <a:p>
            <a:endParaRPr lang="en-US" dirty="0" smtClean="0"/>
          </a:p>
          <a:p>
            <a:r>
              <a:rPr lang="en-US" dirty="0" smtClean="0"/>
              <a:t>What are your favorite patterns?</a:t>
            </a:r>
            <a:endParaRPr lang="en-US" dirty="0"/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</a:t>
            </a:r>
            <a:r>
              <a:rPr lang="de-DE" dirty="0"/>
              <a:t>–</a:t>
            </a:r>
            <a:r>
              <a:rPr lang="en-US" dirty="0"/>
              <a:t> API and DSL Design Patterns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31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My </a:t>
            </a:r>
            <a:r>
              <a:rPr lang="en-US" dirty="0" err="1" smtClean="0"/>
              <a:t>Xtend</a:t>
            </a:r>
            <a:r>
              <a:rPr lang="en-US" dirty="0" smtClean="0"/>
              <a:t> Most Wanted Whish List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Method references</a:t>
            </a:r>
          </a:p>
          <a:p>
            <a:endParaRPr lang="en-US" dirty="0" smtClean="0"/>
          </a:p>
          <a:p>
            <a:r>
              <a:rPr lang="en-US" dirty="0" smtClean="0"/>
              <a:t>Default methods</a:t>
            </a:r>
          </a:p>
          <a:p>
            <a:endParaRPr lang="en-US" dirty="0" smtClean="0"/>
          </a:p>
          <a:p>
            <a:r>
              <a:rPr lang="en-US" dirty="0" smtClean="0"/>
              <a:t>Compile auto-lambda-type-conversions to Java 8 method references, where possible</a:t>
            </a:r>
          </a:p>
          <a:p>
            <a:endParaRPr lang="en-US" dirty="0" smtClean="0"/>
          </a:p>
          <a:p>
            <a:r>
              <a:rPr lang="en-US" dirty="0" smtClean="0"/>
              <a:t>Overloading call operator (also allow as extension method)</a:t>
            </a:r>
          </a:p>
          <a:p>
            <a:pPr marL="259592" lvl="1" indent="0">
              <a:lnSpc>
                <a:spcPct val="107000"/>
              </a:lnSpc>
              <a:buNone/>
            </a:pPr>
            <a:r>
              <a:rPr lang="en-US" b="1" dirty="0" err="1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nomnom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[</a:t>
            </a:r>
            <a:r>
              <a:rPr lang="en-US" dirty="0" smtClean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"banana"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59592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nomnom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b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de-DE" dirty="0">
              <a:solidFill>
                <a:srgbClr val="000000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dirty="0" smtClean="0"/>
              <a:t>Pattern matching with decomposition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More flexible active annotations</a:t>
            </a:r>
            <a:endParaRPr lang="en-US" dirty="0"/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</a:t>
            </a:r>
            <a:r>
              <a:rPr lang="de-DE" dirty="0"/>
              <a:t>–</a:t>
            </a:r>
            <a:r>
              <a:rPr lang="en-US" dirty="0"/>
              <a:t> API and DSL Design Patterns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679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ts val="2120"/>
              </a:lnSpc>
              <a:spcBef>
                <a:spcPts val="432"/>
              </a:spcBef>
              <a:buClr>
                <a:schemeClr val="tx1"/>
              </a:buClr>
            </a:pPr>
            <a:endParaRPr lang="de-DE" dirty="0" smtClean="0"/>
          </a:p>
          <a:p>
            <a:pPr>
              <a:lnSpc>
                <a:spcPts val="2120"/>
              </a:lnSpc>
              <a:spcBef>
                <a:spcPts val="432"/>
              </a:spcBef>
              <a:buClr>
                <a:schemeClr val="tx1"/>
              </a:buClr>
            </a:pPr>
            <a:endParaRPr lang="de-DE" dirty="0" smtClean="0"/>
          </a:p>
          <a:p>
            <a:pPr>
              <a:lnSpc>
                <a:spcPts val="2120"/>
              </a:lnSpc>
              <a:spcBef>
                <a:spcPts val="432"/>
              </a:spcBef>
              <a:buClr>
                <a:schemeClr val="tx1"/>
              </a:buClr>
            </a:pPr>
            <a:r>
              <a:rPr lang="de-DE" dirty="0" smtClean="0"/>
              <a:t>Fraunhofer </a:t>
            </a:r>
            <a:r>
              <a:rPr lang="de-DE" dirty="0" smtClean="0"/>
              <a:t>FOKUS</a:t>
            </a:r>
            <a:r>
              <a:rPr lang="de-DE" dirty="0"/>
              <a:t/>
            </a:r>
            <a:br>
              <a:rPr lang="de-DE" dirty="0"/>
            </a:br>
            <a:r>
              <a:rPr lang="de-DE" dirty="0"/>
              <a:t>Kaiserin-Augusta-Allee 31</a:t>
            </a:r>
            <a:br>
              <a:rPr lang="de-DE" dirty="0"/>
            </a:br>
            <a:r>
              <a:rPr lang="de-DE" dirty="0"/>
              <a:t>10589 Berlin, Germany</a:t>
            </a:r>
          </a:p>
          <a:p>
            <a:pPr>
              <a:lnSpc>
                <a:spcPts val="2120"/>
              </a:lnSpc>
              <a:spcBef>
                <a:spcPts val="432"/>
              </a:spcBef>
              <a:buClr>
                <a:schemeClr val="tx1"/>
              </a:buClr>
            </a:pPr>
            <a:r>
              <a:rPr lang="de-DE" dirty="0"/>
              <a:t>www.fokus.fraunhofer.de</a:t>
            </a:r>
          </a:p>
          <a:p>
            <a:pPr>
              <a:lnSpc>
                <a:spcPts val="2120"/>
              </a:lnSpc>
              <a:spcBef>
                <a:spcPts val="432"/>
              </a:spcBef>
              <a:buClr>
                <a:schemeClr val="tx1"/>
              </a:buClr>
            </a:pPr>
            <a:endParaRPr lang="de-DE" dirty="0"/>
          </a:p>
          <a:p>
            <a:r>
              <a:rPr lang="de-DE" dirty="0" smtClean="0"/>
              <a:t>Max Bureck</a:t>
            </a:r>
          </a:p>
          <a:p>
            <a:r>
              <a:rPr lang="de-DE" dirty="0" smtClean="0"/>
              <a:t>Senior Researcher</a:t>
            </a:r>
          </a:p>
          <a:p>
            <a:r>
              <a:rPr lang="de-DE" dirty="0" smtClean="0"/>
              <a:t>max.bureck@fokus.fraunhofer.de</a:t>
            </a:r>
          </a:p>
          <a:p>
            <a:r>
              <a:rPr lang="de-DE" dirty="0" smtClean="0"/>
              <a:t>Phone </a:t>
            </a:r>
            <a:r>
              <a:rPr lang="de-DE" dirty="0"/>
              <a:t>+49 (0)30 </a:t>
            </a:r>
            <a:r>
              <a:rPr lang="de-DE" dirty="0" smtClean="0"/>
              <a:t>3463-7321</a:t>
            </a:r>
            <a:endParaRPr lang="de-DE" b="1" dirty="0">
              <a:solidFill>
                <a:srgbClr val="FF0000"/>
              </a:solidFill>
            </a:endParaRPr>
          </a:p>
          <a:p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Contact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665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Intro – The Tools Provided By </a:t>
            </a:r>
            <a:r>
              <a:rPr lang="en-US" dirty="0" err="1" smtClean="0"/>
              <a:t>Xtend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Lambdas</a:t>
            </a:r>
          </a:p>
          <a:p>
            <a:pPr lvl="1"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Call with lambda as last parameter: place after brackets; omit empty brackets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strProv.apply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([String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 | </a:t>
            </a:r>
            <a:r>
              <a:rPr lang="en-US" i="1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println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(s)])  </a:t>
            </a:r>
            <a:r>
              <a:rPr lang="en-US" dirty="0" smtClean="0"/>
              <a:t>⇨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strProv.apply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[</a:t>
            </a:r>
            <a:r>
              <a:rPr lang="en-US" i="1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println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)]</a:t>
            </a:r>
            <a:endParaRPr lang="en-US" dirty="0" smtClean="0"/>
          </a:p>
          <a:p>
            <a:pPr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Setter call can be written as assignment</a:t>
            </a:r>
          </a:p>
          <a:p>
            <a:pPr marL="0" indent="0">
              <a:spcBef>
                <a:spcPts val="1200"/>
              </a:spcBef>
              <a:spcAft>
                <a:spcPts val="1800"/>
              </a:spcAft>
              <a:buNone/>
            </a:pPr>
            <a:r>
              <a:rPr lang="de-DE" dirty="0" smtClean="0"/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button.setText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smtClean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"Press Me"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 </a:t>
            </a:r>
            <a:r>
              <a:rPr lang="en-US" dirty="0" smtClean="0"/>
              <a:t>⇨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button.text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"Press </a:t>
            </a:r>
            <a:r>
              <a:rPr lang="en-US" dirty="0" smtClean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Me"</a:t>
            </a:r>
            <a:endParaRPr lang="en-US" dirty="0" smtClean="0"/>
          </a:p>
          <a:p>
            <a:pPr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Extension methods</a:t>
            </a:r>
          </a:p>
          <a:p>
            <a:pPr marL="0" indent="0">
              <a:spcBef>
                <a:spcPts val="1200"/>
              </a:spcBef>
              <a:spcAft>
                <a:spcPts val="1800"/>
              </a:spcAft>
              <a:buClr>
                <a:schemeClr val="tx1"/>
              </a:buClr>
              <a:buNone/>
            </a:pPr>
            <a:r>
              <a:rPr lang="de-DE" dirty="0" smtClean="0"/>
              <a:t>    </a:t>
            </a:r>
            <a:r>
              <a:rPr lang="en-US" i="1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emphasize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smtClean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"boo"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 </a:t>
            </a:r>
            <a:r>
              <a:rPr lang="en-US" dirty="0" smtClean="0"/>
              <a:t>⇨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boo"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i="1" dirty="0" err="1" smtClean="0">
                <a:solidFill>
                  <a:srgbClr val="AB3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emphasize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Operator overloading</a:t>
            </a:r>
            <a:endParaRPr lang="en-US" dirty="0"/>
          </a:p>
          <a:p>
            <a:pPr marL="0" indent="0">
              <a:spcBef>
                <a:spcPts val="1200"/>
              </a:spcBef>
              <a:spcAft>
                <a:spcPts val="1800"/>
              </a:spcAft>
              <a:buNone/>
            </a:pPr>
            <a:r>
              <a:rPr lang="de-DE" i="1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de-DE" i="1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operator_plus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de-DE" dirty="0" smtClean="0">
                <a:solidFill>
                  <a:srgbClr val="7D7D7D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1e15bd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de-DE" dirty="0">
                <a:solidFill>
                  <a:srgbClr val="7D7D7D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1e-4bd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/>
              <a:t>⇨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7D7D7D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1e15bd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US" dirty="0" smtClean="0">
                <a:solidFill>
                  <a:srgbClr val="7D7D7D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1e-4bd</a:t>
            </a:r>
            <a:endParaRPr lang="en-US" dirty="0" smtClean="0"/>
          </a:p>
          <a:p>
            <a:pPr>
              <a:spcAft>
                <a:spcPts val="800"/>
              </a:spcAft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Active annotations</a:t>
            </a:r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</a:t>
            </a:r>
            <a:r>
              <a:rPr lang="de-DE" dirty="0"/>
              <a:t>–</a:t>
            </a:r>
            <a:r>
              <a:rPr lang="en-US" dirty="0"/>
              <a:t> API and DSL Design Patterns</a:t>
            </a:r>
            <a:endParaRPr lang="en-US" dirty="0"/>
          </a:p>
        </p:txBody>
      </p:sp>
      <p:sp>
        <p:nvSpPr>
          <p:cNvPr id="12" name="Textfeld 11"/>
          <p:cNvSpPr txBox="1"/>
          <p:nvPr/>
        </p:nvSpPr>
        <p:spPr>
          <a:xfrm rot="16200000">
            <a:off x="9336243" y="4909300"/>
            <a:ext cx="1983168" cy="24085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defTabSz="914016">
              <a:lnSpc>
                <a:spcPts val="1428"/>
              </a:lnSpc>
              <a:spcBef>
                <a:spcPts val="286"/>
              </a:spcBef>
              <a:buClr>
                <a:prstClr val="black"/>
              </a:buClr>
            </a:pPr>
            <a:r>
              <a:rPr lang="de-DE" sz="600" dirty="0">
                <a:solidFill>
                  <a:srgbClr val="FFFFFF"/>
                </a:solidFill>
                <a:latin typeface="Arial"/>
              </a:rPr>
              <a:t>©Matthias Heyde / Fraunhofer FOKUS</a:t>
            </a:r>
          </a:p>
        </p:txBody>
      </p:sp>
      <p:sp>
        <p:nvSpPr>
          <p:cNvPr id="8" name="Textfeld 7"/>
          <p:cNvSpPr txBox="1"/>
          <p:nvPr/>
        </p:nvSpPr>
        <p:spPr>
          <a:xfrm rot="16200000">
            <a:off x="9336243" y="4909298"/>
            <a:ext cx="1983168" cy="24085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defTabSz="914180">
              <a:lnSpc>
                <a:spcPts val="1428"/>
              </a:lnSpc>
              <a:spcBef>
                <a:spcPts val="286"/>
              </a:spcBef>
              <a:buClr>
                <a:prstClr val="black"/>
              </a:buClr>
            </a:pPr>
            <a:r>
              <a:rPr lang="de-DE" sz="600" dirty="0">
                <a:solidFill>
                  <a:srgbClr val="C7C9CA"/>
                </a:solidFill>
                <a:latin typeface="Arial"/>
              </a:rPr>
              <a:t>© Matthias Heyde / Fraunhofer FOKUS</a:t>
            </a:r>
          </a:p>
        </p:txBody>
      </p:sp>
    </p:spTree>
    <p:extLst>
      <p:ext uri="{BB962C8B-B14F-4D97-AF65-F5344CB8AC3E}">
        <p14:creationId xmlns:p14="http://schemas.microsoft.com/office/powerpoint/2010/main" val="527332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Pattern Overview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Nested Block Syntax</a:t>
            </a:r>
          </a:p>
          <a:p>
            <a:endParaRPr lang="en-US" dirty="0" smtClean="0"/>
          </a:p>
          <a:p>
            <a:r>
              <a:rPr lang="en-US" dirty="0"/>
              <a:t>Fluent </a:t>
            </a:r>
            <a:r>
              <a:rPr lang="en-US" dirty="0" smtClean="0"/>
              <a:t>Case Distinction</a:t>
            </a:r>
          </a:p>
          <a:p>
            <a:endParaRPr lang="en-US" dirty="0" smtClean="0"/>
          </a:p>
          <a:p>
            <a:r>
              <a:rPr lang="en-US" dirty="0"/>
              <a:t>Immutable </a:t>
            </a:r>
            <a:r>
              <a:rPr lang="en-US" dirty="0" smtClean="0"/>
              <a:t>Data Structure Patterns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Implicit Parameter Values</a:t>
            </a:r>
          </a:p>
          <a:p>
            <a:endParaRPr lang="de-DE" dirty="0"/>
          </a:p>
          <a:p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Type Providers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API </a:t>
            </a:r>
            <a:r>
              <a:rPr lang="en-US" dirty="0" err="1" smtClean="0"/>
              <a:t>Xtendification</a:t>
            </a:r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</a:t>
            </a:r>
            <a:r>
              <a:rPr lang="de-DE" dirty="0"/>
              <a:t>–</a:t>
            </a:r>
            <a:r>
              <a:rPr lang="en-US" dirty="0"/>
              <a:t> API and DSL Design Patterns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11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Nested Block Syntax, </a:t>
            </a:r>
            <a:r>
              <a:rPr lang="en-US" dirty="0" smtClean="0"/>
              <a:t>Use Case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09714" lvl="1" indent="-209714"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Lambda as last argument looks like a named block</a:t>
            </a:r>
          </a:p>
          <a:p>
            <a:pPr marL="209714" lvl="1" indent="-209714"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de-DE" dirty="0" smtClean="0"/>
          </a:p>
          <a:p>
            <a:pPr marL="209714" lvl="1" indent="-209714"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 marL="209714" lvl="1" indent="-209714"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Can be exploited to create internal DSLs that look like nested blocks</a:t>
            </a:r>
          </a:p>
          <a:p>
            <a:pPr marL="437564" lvl="2" indent="-209714"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Declarative look, while being imperative</a:t>
            </a:r>
          </a:p>
          <a:p>
            <a:pPr marL="437564" lvl="2" indent="-209714"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de-DE" dirty="0" smtClean="0"/>
          </a:p>
          <a:p>
            <a:pPr marL="437564" lvl="2" indent="-209714"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 marL="209714" lvl="1" indent="-209714"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Especially useful when building up object trees, e.g.</a:t>
            </a:r>
          </a:p>
          <a:p>
            <a:pPr marL="437564" lvl="2" indent="-209714"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UI elements</a:t>
            </a:r>
          </a:p>
          <a:p>
            <a:pPr marL="437564" lvl="2" indent="-209714"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Configuration</a:t>
            </a:r>
          </a:p>
          <a:p>
            <a:pPr marL="437564" lvl="2" indent="-209714"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Etc.</a:t>
            </a:r>
          </a:p>
          <a:p>
            <a:pPr marL="0" indent="0"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  <a:buNone/>
            </a:pPr>
            <a:endParaRPr lang="en-US" dirty="0"/>
          </a:p>
        </p:txBody>
      </p:sp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API and DSL Design Patterns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09028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Nested Block Syntax, Callback API Example in Java 8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lnSpc>
                <a:spcPct val="107000"/>
              </a:lnSpc>
              <a:buNone/>
            </a:pPr>
            <a:endParaRPr lang="en-US" i="1" dirty="0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endParaRPr lang="en-US" i="1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i="1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server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 smtClean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-&gt; {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conf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.setPort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(80);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conf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"/</a:t>
            </a:r>
            <a:r>
              <a:rPr lang="en-US" dirty="0" err="1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hello?name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=$name"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smtClean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response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-&gt; {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response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.header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Pair.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"content"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"text/html"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HtmlBuilder.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html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response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smtClean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builder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-&gt; {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builder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.h1(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"Hello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builder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.param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"name"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});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});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});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API and DSL Design Patterns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828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Nested Block Syntax, Callback API Example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de-DE" dirty="0" smtClean="0"/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de-DE" dirty="0"/>
          </a:p>
          <a:p>
            <a:pPr marL="0" indent="0">
              <a:lnSpc>
                <a:spcPct val="107000"/>
              </a:lnSpc>
              <a:buNone/>
            </a:pP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server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[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port = </a:t>
            </a:r>
            <a:r>
              <a:rPr lang="en-US" dirty="0">
                <a:solidFill>
                  <a:srgbClr val="7D7D7D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80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get(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"/</a:t>
            </a:r>
            <a:r>
              <a:rPr lang="en-US" dirty="0" err="1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hello?name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=$name"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[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header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dirty="0" smtClean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Content-Type"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-&gt;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"text/html"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i="1" dirty="0">
                <a:solidFill>
                  <a:srgbClr val="AB3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html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[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h1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dirty="0" smtClean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Hello 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param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'name'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]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]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</a:t>
            </a:r>
            <a:r>
              <a:rPr lang="de-DE" dirty="0"/>
              <a:t>–</a:t>
            </a:r>
            <a:r>
              <a:rPr lang="en-US" dirty="0"/>
              <a:t> API and DSL Design Patterns</a:t>
            </a:r>
            <a:endParaRPr lang="de-DE" dirty="0"/>
          </a:p>
        </p:txBody>
      </p:sp>
      <p:sp>
        <p:nvSpPr>
          <p:cNvPr id="20" name="Abgerundete rechteckige Legende 19"/>
          <p:cNvSpPr/>
          <p:nvPr/>
        </p:nvSpPr>
        <p:spPr bwMode="auto">
          <a:xfrm>
            <a:off x="3415475" y="2539398"/>
            <a:ext cx="4328985" cy="375080"/>
          </a:xfrm>
          <a:prstGeom prst="wedgeRoundRectCallout">
            <a:avLst>
              <a:gd name="adj1" fmla="val -78773"/>
              <a:gd name="adj2" fmla="val 91964"/>
              <a:gd name="adj3" fmla="val 16667"/>
            </a:avLst>
          </a:prstGeom>
          <a:gradFill rotWithShape="1">
            <a:gsLst>
              <a:gs pos="0">
                <a:srgbClr val="AD2221">
                  <a:tint val="50000"/>
                  <a:satMod val="300000"/>
                </a:srgbClr>
              </a:gs>
              <a:gs pos="35000">
                <a:srgbClr val="AD2221">
                  <a:tint val="37000"/>
                  <a:satMod val="300000"/>
                </a:srgbClr>
              </a:gs>
              <a:gs pos="100000">
                <a:srgbClr val="AD2221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AD2221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Assignment to setter on default argument</a:t>
            </a:r>
          </a:p>
        </p:txBody>
      </p:sp>
      <p:sp>
        <p:nvSpPr>
          <p:cNvPr id="21" name="Abgerundete rechteckige Legende 20"/>
          <p:cNvSpPr/>
          <p:nvPr/>
        </p:nvSpPr>
        <p:spPr bwMode="auto">
          <a:xfrm>
            <a:off x="4032280" y="2117216"/>
            <a:ext cx="2306594" cy="358102"/>
          </a:xfrm>
          <a:prstGeom prst="wedgeRoundRectCallout">
            <a:avLst>
              <a:gd name="adj1" fmla="val -153197"/>
              <a:gd name="adj2" fmla="val 123691"/>
              <a:gd name="adj3" fmla="val 16667"/>
            </a:avLst>
          </a:prstGeom>
          <a:gradFill rotWithShape="1">
            <a:gsLst>
              <a:gs pos="0">
                <a:srgbClr val="AD2221">
                  <a:tint val="50000"/>
                  <a:satMod val="300000"/>
                </a:srgbClr>
              </a:gs>
              <a:gs pos="35000">
                <a:srgbClr val="AD2221">
                  <a:tint val="37000"/>
                  <a:satMod val="300000"/>
                </a:srgbClr>
              </a:gs>
              <a:gs pos="100000">
                <a:srgbClr val="AD2221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AD2221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default argument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it</a:t>
            </a:r>
          </a:p>
        </p:txBody>
      </p:sp>
      <p:sp>
        <p:nvSpPr>
          <p:cNvPr id="22" name="Abgerundete rechteckige Legende 21"/>
          <p:cNvSpPr/>
          <p:nvPr/>
        </p:nvSpPr>
        <p:spPr bwMode="auto">
          <a:xfrm>
            <a:off x="2197192" y="5280126"/>
            <a:ext cx="4576120" cy="382362"/>
          </a:xfrm>
          <a:prstGeom prst="wedgeRoundRectCallout">
            <a:avLst>
              <a:gd name="adj1" fmla="val -61344"/>
              <a:gd name="adj2" fmla="val -221932"/>
              <a:gd name="adj3" fmla="val 16667"/>
            </a:avLst>
          </a:prstGeom>
          <a:gradFill rotWithShape="1">
            <a:gsLst>
              <a:gs pos="0">
                <a:srgbClr val="AD2221">
                  <a:tint val="50000"/>
                  <a:satMod val="300000"/>
                </a:srgbClr>
              </a:gs>
              <a:gs pos="35000">
                <a:srgbClr val="AD2221">
                  <a:tint val="37000"/>
                  <a:satMod val="300000"/>
                </a:srgbClr>
              </a:gs>
              <a:gs pos="100000">
                <a:srgbClr val="AD2221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AD2221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Implicit return of last expression result</a:t>
            </a:r>
          </a:p>
        </p:txBody>
      </p:sp>
      <p:sp>
        <p:nvSpPr>
          <p:cNvPr id="23" name="Abgerundete rechteckige Legende 22"/>
          <p:cNvSpPr/>
          <p:nvPr/>
        </p:nvSpPr>
        <p:spPr bwMode="auto">
          <a:xfrm>
            <a:off x="5437864" y="3800418"/>
            <a:ext cx="2306594" cy="370351"/>
          </a:xfrm>
          <a:prstGeom prst="wedgeRoundRectCallout">
            <a:avLst>
              <a:gd name="adj1" fmla="val -187069"/>
              <a:gd name="adj2" fmla="val -11282"/>
              <a:gd name="adj3" fmla="val 16667"/>
            </a:avLst>
          </a:prstGeom>
          <a:gradFill rotWithShape="1">
            <a:gsLst>
              <a:gs pos="0">
                <a:srgbClr val="AD2221">
                  <a:tint val="50000"/>
                  <a:satMod val="300000"/>
                </a:srgbClr>
              </a:gs>
              <a:gs pos="35000">
                <a:srgbClr val="AD2221">
                  <a:tint val="37000"/>
                  <a:satMod val="300000"/>
                </a:srgbClr>
              </a:gs>
              <a:gs pos="100000">
                <a:srgbClr val="AD2221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AD2221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Extension method</a:t>
            </a:r>
          </a:p>
        </p:txBody>
      </p:sp>
      <p:sp>
        <p:nvSpPr>
          <p:cNvPr id="24" name="Abgerundete rechteckige Legende 23"/>
          <p:cNvSpPr/>
          <p:nvPr/>
        </p:nvSpPr>
        <p:spPr bwMode="auto">
          <a:xfrm>
            <a:off x="1873817" y="1683298"/>
            <a:ext cx="5633803" cy="353693"/>
          </a:xfrm>
          <a:prstGeom prst="wedgeRoundRectCallout">
            <a:avLst>
              <a:gd name="adj1" fmla="val -55496"/>
              <a:gd name="adj2" fmla="val 216097"/>
              <a:gd name="adj3" fmla="val 16667"/>
            </a:avLst>
          </a:prstGeom>
          <a:gradFill rotWithShape="1">
            <a:gsLst>
              <a:gs pos="0">
                <a:srgbClr val="AD2221">
                  <a:tint val="50000"/>
                  <a:satMod val="300000"/>
                </a:srgbClr>
              </a:gs>
              <a:gs pos="35000">
                <a:srgbClr val="AD2221">
                  <a:tint val="37000"/>
                  <a:satMod val="300000"/>
                </a:srgbClr>
              </a:gs>
              <a:gs pos="100000">
                <a:srgbClr val="AD2221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AD2221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Method with lambda argument</a:t>
            </a:r>
          </a:p>
        </p:txBody>
      </p:sp>
      <p:sp>
        <p:nvSpPr>
          <p:cNvPr id="25" name="Abgerundete rechteckige Legende 24"/>
          <p:cNvSpPr/>
          <p:nvPr/>
        </p:nvSpPr>
        <p:spPr bwMode="auto">
          <a:xfrm>
            <a:off x="4958696" y="2995249"/>
            <a:ext cx="2306594" cy="365257"/>
          </a:xfrm>
          <a:prstGeom prst="wedgeRoundRectCallout">
            <a:avLst>
              <a:gd name="adj1" fmla="val -84034"/>
              <a:gd name="adj2" fmla="val 109885"/>
              <a:gd name="adj3" fmla="val 16667"/>
            </a:avLst>
          </a:prstGeom>
          <a:gradFill rotWithShape="1">
            <a:gsLst>
              <a:gs pos="0">
                <a:srgbClr val="AD2221">
                  <a:tint val="50000"/>
                  <a:satMod val="300000"/>
                </a:srgbClr>
              </a:gs>
              <a:gs pos="35000">
                <a:srgbClr val="AD2221">
                  <a:tint val="37000"/>
                  <a:satMod val="300000"/>
                </a:srgbClr>
              </a:gs>
              <a:gs pos="100000">
                <a:srgbClr val="AD2221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AD2221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Mapping operator</a:t>
            </a:r>
          </a:p>
        </p:txBody>
      </p:sp>
    </p:spTree>
    <p:extLst>
      <p:ext uri="{BB962C8B-B14F-4D97-AF65-F5344CB8AC3E}">
        <p14:creationId xmlns:p14="http://schemas.microsoft.com/office/powerpoint/2010/main" val="3780115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 animBg="1"/>
      <p:bldP spid="21" grpId="1" animBg="1"/>
      <p:bldP spid="22" grpId="0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Nested Block Syntax</a:t>
            </a:r>
            <a:r>
              <a:rPr lang="en-US" dirty="0" smtClean="0"/>
              <a:t>, Summary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Nested block APIs reflect logical containment structures in code</a:t>
            </a:r>
          </a:p>
          <a:p>
            <a:endParaRPr lang="en-US" dirty="0" smtClean="0"/>
          </a:p>
          <a:p>
            <a:r>
              <a:rPr lang="en-US" dirty="0" err="1" smtClean="0"/>
              <a:t>Xtend</a:t>
            </a:r>
            <a:r>
              <a:rPr lang="en-US" dirty="0" smtClean="0"/>
              <a:t> reduces visual noise and enables declarative look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Can improve maintainability due to clear intent and readability of code</a:t>
            </a:r>
            <a:br>
              <a:rPr lang="en-US" dirty="0" smtClean="0"/>
            </a:br>
            <a:endParaRPr lang="en-US" dirty="0"/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"Traditional" APIs may be used as nested blocks, using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=&gt;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operator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</a:t>
            </a:r>
            <a:r>
              <a:rPr lang="de-DE" dirty="0"/>
              <a:t>–</a:t>
            </a:r>
            <a:r>
              <a:rPr lang="en-US" dirty="0"/>
              <a:t> API and DSL Design Patterns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7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Fraunhofer FOKUS">
  <a:themeElements>
    <a:clrScheme name="Benutzerdefiniert 6">
      <a:dk1>
        <a:sysClr val="windowText" lastClr="000000"/>
      </a:dk1>
      <a:lt1>
        <a:sysClr val="window" lastClr="FFFFFF"/>
      </a:lt1>
      <a:dk2>
        <a:srgbClr val="AD2221"/>
      </a:dk2>
      <a:lt2>
        <a:srgbClr val="FFFFFF"/>
      </a:lt2>
      <a:accent1>
        <a:srgbClr val="E9EAEB"/>
      </a:accent1>
      <a:accent2>
        <a:srgbClr val="C7C9CA"/>
      </a:accent2>
      <a:accent3>
        <a:srgbClr val="B1B3B7"/>
      </a:accent3>
      <a:accent4>
        <a:srgbClr val="93959A"/>
      </a:accent4>
      <a:accent5>
        <a:srgbClr val="7C8288"/>
      </a:accent5>
      <a:accent6>
        <a:srgbClr val="616567"/>
      </a:accent6>
      <a:hlink>
        <a:srgbClr val="AD2221"/>
      </a:hlink>
      <a:folHlink>
        <a:srgbClr val="009879"/>
      </a:folHlink>
    </a:clrScheme>
    <a:fontScheme name="FOKUS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3"/>
        </a:solidFill>
        <a:ln w="0" cap="flat" cmpd="sng">
          <a:solidFill>
            <a:schemeClr val="accent3"/>
          </a:solidFill>
          <a:prstDash val="solid"/>
          <a:round/>
          <a:headEnd/>
          <a:tailEnd/>
        </a:ln>
        <a:effectLst/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err="1" smtClean="0">
            <a:ln>
              <a:noFill/>
            </a:ln>
            <a:solidFill>
              <a:schemeClr val="bg1"/>
            </a:solidFill>
            <a:effectLst/>
            <a:uLnTx/>
            <a:uFillTx/>
          </a:defRPr>
        </a:defPPr>
      </a:lstStyle>
    </a:spDef>
    <a:lnDef>
      <a:spPr>
        <a:ln w="12700" cmpd="sng">
          <a:solidFill>
            <a:schemeClr val="accent3"/>
          </a:solidFill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151200" tIns="0" rIns="0" bIns="0" rtlCol="0">
        <a:noAutofit/>
      </a:bodyPr>
      <a:lstStyle>
        <a:defPPr>
          <a:lnSpc>
            <a:spcPts val="2800"/>
          </a:lnSpc>
          <a:spcBef>
            <a:spcPts val="560"/>
          </a:spcBef>
          <a:buClr>
            <a:schemeClr val="tx1"/>
          </a:buClr>
          <a:defRPr sz="22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QC_PPT-Vorlage_16-9_2016-v02.potx" id="{B2387252-8CB5-467F-A5E6-16CF6A313BD0}" vid="{3AAA3AB1-F77F-4749-B5EE-6E83485166F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2208</Words>
  <Application>Microsoft Office PowerPoint</Application>
  <PresentationFormat>Breitbild</PresentationFormat>
  <Paragraphs>532</Paragraphs>
  <Slides>39</Slides>
  <Notes>26</Notes>
  <HiddenSlides>8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39</vt:i4>
      </vt:variant>
    </vt:vector>
  </HeadingPairs>
  <TitlesOfParts>
    <vt:vector size="46" baseType="lpstr">
      <vt:lpstr>Arial</vt:lpstr>
      <vt:lpstr>Arial Black</vt:lpstr>
      <vt:lpstr>Calibri</vt:lpstr>
      <vt:lpstr>Consolas</vt:lpstr>
      <vt:lpstr>Symbol</vt:lpstr>
      <vt:lpstr>Times New Roman</vt:lpstr>
      <vt:lpstr>1_Fraunhofer FOKUS</vt:lpstr>
      <vt:lpstr>Xtend – API and DSL Design Patterns </vt:lpstr>
      <vt:lpstr>Xtend – API and DSL Design Patterns</vt:lpstr>
      <vt:lpstr>Xtend – API and DSL Design Patterns</vt:lpstr>
      <vt:lpstr>Xtend – API and DSL Design Patterns</vt:lpstr>
      <vt:lpstr>Xtend – API and DSL Design Patterns</vt:lpstr>
      <vt:lpstr>Xtend API and DSL Design Patterns</vt:lpstr>
      <vt:lpstr>Xtend API and DSL Design Patterns</vt:lpstr>
      <vt:lpstr>Xtend – API and DSL Design Patterns</vt:lpstr>
      <vt:lpstr>Xtend – API and DSL Design Patterns</vt:lpstr>
      <vt:lpstr>Xtend – API and DSL Design Patterns</vt:lpstr>
      <vt:lpstr>Xtend – API and DSL Design Patterns</vt:lpstr>
      <vt:lpstr>Xtend – API and DSL Design Patterns</vt:lpstr>
      <vt:lpstr>Xtend – API and DSL Design Patterns</vt:lpstr>
      <vt:lpstr>Xtend – API and DSL Design Patterns</vt:lpstr>
      <vt:lpstr>Xtend – API and DSL Design Patterns</vt:lpstr>
      <vt:lpstr>Xtend – API and DSL Design Patterns</vt:lpstr>
      <vt:lpstr>Xtend – API and DSL Design Patterns</vt:lpstr>
      <vt:lpstr>Xtend – API and DSL Design Patterns</vt:lpstr>
      <vt:lpstr>Xtend – API and DSL Design Patterns</vt:lpstr>
      <vt:lpstr>Xtend – API and DSL Design Patterns</vt:lpstr>
      <vt:lpstr>Xtend – API and DSL Design Patterns</vt:lpstr>
      <vt:lpstr>Xtend – API and DSL Design Patterns</vt:lpstr>
      <vt:lpstr>Xtend – API and DSL Design Patterns</vt:lpstr>
      <vt:lpstr>Xtend – API and DSL Design Patterns</vt:lpstr>
      <vt:lpstr>Xtend – API and DSL Design Patterns</vt:lpstr>
      <vt:lpstr>Xtend – API and DSL Design Patterns</vt:lpstr>
      <vt:lpstr>Xtend – API and DSL Design Patterns</vt:lpstr>
      <vt:lpstr>Xtend – API and DSL Design Patterns</vt:lpstr>
      <vt:lpstr>Xtend – API and DSL Design Patterns</vt:lpstr>
      <vt:lpstr>Xtend – API and DSL Design Patterns</vt:lpstr>
      <vt:lpstr>Xtend – API and DSL Design Patterns</vt:lpstr>
      <vt:lpstr>Xtend – API and DSL Design Patterns</vt:lpstr>
      <vt:lpstr>Xtend – API and DSL Design Patterns</vt:lpstr>
      <vt:lpstr>Xtend – API and DSL Design Patterns</vt:lpstr>
      <vt:lpstr>Xtend – API and DSL Design Patterns</vt:lpstr>
      <vt:lpstr>Xtend – API and DSL Design Patterns</vt:lpstr>
      <vt:lpstr>Xtend – API and DSL Design Patterns</vt:lpstr>
      <vt:lpstr>Xtend – API and DSL Design Patterns</vt:lpstr>
      <vt:lpstr>Contact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Xtend API and DSL Design Patterns Subheadline</dc:title>
  <dc:creator>mbu</dc:creator>
  <cp:lastModifiedBy>mbu</cp:lastModifiedBy>
  <cp:revision>545</cp:revision>
  <dcterms:created xsi:type="dcterms:W3CDTF">2016-01-03T10:26:22Z</dcterms:created>
  <dcterms:modified xsi:type="dcterms:W3CDTF">2016-04-18T16:51:46Z</dcterms:modified>
</cp:coreProperties>
</file>