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41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25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01" r:id="rId38"/>
    <p:sldId id="304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BC"/>
    <a:srgbClr val="F9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84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05.06.2016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un-directed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easy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5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7317319" y="1219203"/>
            <a:ext cx="4269316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25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7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3695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7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2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5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790937"/>
            <a:ext cx="3263336" cy="430215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7"/>
            <a:ext cx="7424413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65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47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89191" y="1276012"/>
            <a:ext cx="7424413" cy="4651125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27079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7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9"/>
            <a:ext cx="7424413" cy="4146312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790938"/>
            <a:ext cx="3280833" cy="426974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9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281539"/>
            <a:ext cx="11036479" cy="4655713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790936"/>
            <a:ext cx="11036479" cy="414631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95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579275"/>
            <a:ext cx="11036479" cy="535797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8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97776" y="1276011"/>
            <a:ext cx="8860597" cy="4661240"/>
          </a:xfrm>
        </p:spPr>
        <p:txBody>
          <a:bodyPr/>
          <a:lstStyle>
            <a:lvl1pPr marL="0" indent="0" algn="l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marL="0" lv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4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3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6"/>
            <a:ext cx="12192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7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7317853" y="1219195"/>
            <a:ext cx="4269315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4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16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1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6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7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8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11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86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39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17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4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35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25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52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8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10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391617"/>
            <a:ext cx="11036593" cy="454563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9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92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1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79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05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93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7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8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790936"/>
            <a:ext cx="11036593" cy="414631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9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42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7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9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4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3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99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9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9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76011"/>
            <a:ext cx="923520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72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08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8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33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6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4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75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50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48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5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7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8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9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112152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8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38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10117" y="1837637"/>
            <a:ext cx="10977033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2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9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589916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605591" y="1420428"/>
            <a:ext cx="10980164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10273" y="1219199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7310273" y="3758756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05707" y="1225841"/>
            <a:ext cx="1098779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4751" y="446090"/>
            <a:ext cx="11004551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309" y="1838775"/>
            <a:ext cx="5767916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2238973" y="2395472"/>
            <a:ext cx="1308491" cy="446253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2318543" y="3767244"/>
            <a:ext cx="465140" cy="45516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12318543" y="6310785"/>
            <a:ext cx="465140" cy="45516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12318543" y="5674899"/>
            <a:ext cx="465140" cy="45516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12318543" y="5039015"/>
            <a:ext cx="465140" cy="455160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12318543" y="4403129"/>
            <a:ext cx="465140" cy="45516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318543" y="2495473"/>
            <a:ext cx="465140" cy="45516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10800000">
            <a:off x="12318543" y="3131359"/>
            <a:ext cx="465140" cy="45516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866147" y="326014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1</a:t>
            </a:r>
            <a:endParaRPr lang="de-DE" sz="9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866147" y="3896026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2</a:t>
            </a:r>
            <a:endParaRPr lang="de-DE" sz="9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866147" y="453191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3</a:t>
            </a:r>
            <a:endParaRPr lang="de-DE" sz="900" dirty="0"/>
          </a:p>
        </p:txBody>
      </p:sp>
      <p:sp>
        <p:nvSpPr>
          <p:cNvPr id="18" name="Textfeld 17"/>
          <p:cNvSpPr txBox="1"/>
          <p:nvPr/>
        </p:nvSpPr>
        <p:spPr>
          <a:xfrm>
            <a:off x="12866147" y="5167797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4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12866147" y="5802763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5</a:t>
            </a:r>
            <a:endParaRPr lang="de-DE" sz="9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866147" y="6446845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6</a:t>
            </a:r>
            <a:endParaRPr lang="de-DE" sz="9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66147" y="2427181"/>
            <a:ext cx="681319" cy="463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de-DE" sz="900" baseline="0" dirty="0" smtClean="0"/>
              <a:t>Hinter-grund 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de-DE" sz="900" dirty="0" smtClean="0"/>
              <a:t>Text</a:t>
            </a:r>
            <a:r>
              <a:rPr lang="de-DE" sz="900" baseline="0" dirty="0" smtClean="0"/>
              <a:t> 2</a:t>
            </a:r>
            <a:endParaRPr lang="de-DE" sz="900" dirty="0"/>
          </a:p>
        </p:txBody>
      </p:sp>
      <p:pic>
        <p:nvPicPr>
          <p:cNvPr id="27" name="Bild 12" descr="fokus.emf"/>
          <p:cNvPicPr>
            <a:picLocks noChangeAspect="1"/>
          </p:cNvPicPr>
          <p:nvPr/>
        </p:nvPicPr>
        <p:blipFill>
          <a:blip r:embed="rId10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9" y="6087618"/>
            <a:ext cx="1627088" cy="4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  <p:sldLayoutId id="2147483843" r:id="rId38"/>
    <p:sldLayoutId id="2147483844" r:id="rId39"/>
    <p:sldLayoutId id="2147483845" r:id="rId40"/>
    <p:sldLayoutId id="2147483846" r:id="rId41"/>
    <p:sldLayoutId id="2147483847" r:id="rId42"/>
    <p:sldLayoutId id="2147483848" r:id="rId43"/>
    <p:sldLayoutId id="2147483849" r:id="rId44"/>
    <p:sldLayoutId id="2147483850" r:id="rId45"/>
    <p:sldLayoutId id="2147483851" r:id="rId46"/>
    <p:sldLayoutId id="2147483852" r:id="rId47"/>
    <p:sldLayoutId id="2147483853" r:id="rId48"/>
    <p:sldLayoutId id="2147483854" r:id="rId49"/>
    <p:sldLayoutId id="2147483855" r:id="rId50"/>
    <p:sldLayoutId id="2147483856" r:id="rId51"/>
    <p:sldLayoutId id="2147483857" r:id="rId52"/>
    <p:sldLayoutId id="2147483858" r:id="rId53"/>
    <p:sldLayoutId id="2147483859" r:id="rId54"/>
    <p:sldLayoutId id="2147483860" r:id="rId55"/>
    <p:sldLayoutId id="2147483861" r:id="rId56"/>
    <p:sldLayoutId id="2147483862" r:id="rId57"/>
    <p:sldLayoutId id="2147483863" r:id="rId58"/>
    <p:sldLayoutId id="2147483864" r:id="rId59"/>
    <p:sldLayoutId id="2147483865" r:id="rId60"/>
    <p:sldLayoutId id="2147483866" r:id="rId61"/>
    <p:sldLayoutId id="2147483867" r:id="rId62"/>
    <p:sldLayoutId id="2147483868" r:id="rId63"/>
    <p:sldLayoutId id="2147483869" r:id="rId64"/>
    <p:sldLayoutId id="2147483870" r:id="rId65"/>
    <p:sldLayoutId id="2147483871" r:id="rId66"/>
    <p:sldLayoutId id="2147483872" r:id="rId67"/>
    <p:sldLayoutId id="2147483873" r:id="rId68"/>
    <p:sldLayoutId id="2147483874" r:id="rId69"/>
    <p:sldLayoutId id="2147483875" r:id="rId70"/>
    <p:sldLayoutId id="2147483876" r:id="rId71"/>
    <p:sldLayoutId id="2147483877" r:id="rId72"/>
    <p:sldLayoutId id="2147483878" r:id="rId73"/>
    <p:sldLayoutId id="2147483879" r:id="rId74"/>
    <p:sldLayoutId id="2147483880" r:id="rId75"/>
    <p:sldLayoutId id="2147483881" r:id="rId76"/>
    <p:sldLayoutId id="2147483882" r:id="rId77"/>
    <p:sldLayoutId id="2147483883" r:id="rId78"/>
    <p:sldLayoutId id="2147483884" r:id="rId79"/>
    <p:sldLayoutId id="2147483885" r:id="rId80"/>
    <p:sldLayoutId id="2147483886" r:id="rId81"/>
    <p:sldLayoutId id="2147483887" r:id="rId82"/>
    <p:sldLayoutId id="2147483888" r:id="rId83"/>
    <p:sldLayoutId id="2147483889" r:id="rId84"/>
    <p:sldLayoutId id="2147483890" r:id="rId85"/>
    <p:sldLayoutId id="2147483891" r:id="rId86"/>
    <p:sldLayoutId id="2147483892" r:id="rId87"/>
    <p:sldLayoutId id="2147483893" r:id="rId88"/>
    <p:sldLayoutId id="2147483894" r:id="rId89"/>
    <p:sldLayoutId id="2147483895" r:id="rId90"/>
    <p:sldLayoutId id="2147483896" r:id="rId91"/>
    <p:sldLayoutId id="2147483897" r:id="rId92"/>
    <p:sldLayoutId id="2147483898" r:id="rId93"/>
    <p:sldLayoutId id="2147483899" r:id="rId94"/>
    <p:sldLayoutId id="2147483793" r:id="rId95"/>
    <p:sldLayoutId id="2147483795" r:id="rId96"/>
    <p:sldLayoutId id="2147483798" r:id="rId97"/>
    <p:sldLayoutId id="2147483799" r:id="rId98"/>
    <p:sldLayoutId id="2147483800" r:id="rId99"/>
    <p:sldLayoutId id="2147483802" r:id="rId100"/>
    <p:sldLayoutId id="2147483828" r:id="rId101"/>
    <p:sldLayoutId id="2147483829" r:id="rId10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de-DE" dirty="0"/>
              <a:t>–</a:t>
            </a:r>
            <a:r>
              <a:rPr lang="en-US" dirty="0" smtClean="0"/>
              <a:t> API </a:t>
            </a:r>
            <a:r>
              <a:rPr lang="en-US" dirty="0"/>
              <a:t>and DSL </a:t>
            </a:r>
            <a:r>
              <a:rPr lang="en-US" dirty="0" smtClean="0"/>
              <a:t>Design 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11036594" cy="3937193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</a:t>
            </a: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 smtClean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848352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412513" y="4761715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378435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Xtend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cases.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4135307" y="2613464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What??? You said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immutable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4135307" y="3811262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gradFill rotWithShape="1">
            <a:gsLst>
              <a:gs pos="0">
                <a:srgbClr val="93959A">
                  <a:tint val="50000"/>
                  <a:satMod val="300000"/>
                </a:srgbClr>
              </a:gs>
              <a:gs pos="35000">
                <a:srgbClr val="93959A">
                  <a:tint val="37000"/>
                  <a:satMod val="300000"/>
                </a:srgbClr>
              </a:gs>
              <a:gs pos="100000">
                <a:srgbClr val="93959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3959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Bear with me, explanation 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736116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0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</a:t>
            </a:r>
            <a:r>
              <a:rPr lang="en-US" dirty="0"/>
              <a:t>: Object Manipulation Example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Cyclic </a:t>
            </a:r>
            <a:r>
              <a:rPr lang="en-US" dirty="0" smtClean="0"/>
              <a:t>References!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983124" y="3864933"/>
            <a:ext cx="2221517" cy="1080000"/>
            <a:chOff x="4011642" y="4758776"/>
            <a:chExt cx="2221517" cy="1080000"/>
          </a:xfrm>
        </p:grpSpPr>
        <p:sp>
          <p:nvSpPr>
            <p:cNvPr id="23" name="Kreis 22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25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Ellipse 25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 - Alternative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Manipulation By Builder Example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Manipulation Specifics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Xtendification</a:t>
            </a:r>
            <a:r>
              <a:rPr lang="de-DE" dirty="0"/>
              <a:t> – Intro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614245" y="6337381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Patterns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Before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510492" y="2438834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gradFill>
            <a:gsLst>
              <a:gs pos="0">
                <a:srgbClr val="F99F9E"/>
              </a:gs>
              <a:gs pos="35000">
                <a:srgbClr val="FABCBC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451703" y="4463988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Problem Statement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Definition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9" name="Pfeil nach unten 8"/>
          <p:cNvSpPr/>
          <p:nvPr/>
        </p:nvSpPr>
        <p:spPr bwMode="auto">
          <a:xfrm>
            <a:off x="7440832" y="2036991"/>
            <a:ext cx="1133475" cy="1066800"/>
          </a:xfrm>
          <a:prstGeom prst="downArrow">
            <a:avLst/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50" normalizeH="0" baseline="0" noProof="0" dirty="0" smtClean="0">
                <a:ln w="9525" cmpd="sng">
                  <a:solidFill>
                    <a:srgbClr val="AD222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AD2221">
                      <a:alpha val="40000"/>
                    </a:srgbClr>
                  </a:glow>
                </a:effectLst>
                <a:uLnTx/>
                <a:uFillTx/>
                <a:latin typeface="Arial"/>
                <a:ea typeface="+mn-ea"/>
                <a:cs typeface="+mn-cs"/>
              </a:rPr>
              <a:t>???</a:t>
            </a:r>
            <a:endParaRPr kumimoji="0" lang="en-US" sz="1800" b="1" i="0" u="none" strike="noStrike" kern="0" cap="none" spc="50" normalizeH="0" baseline="0" noProof="0" dirty="0" smtClean="0">
              <a:ln w="9525" cmpd="sng">
                <a:solidFill>
                  <a:srgbClr val="AD222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AD2221">
                    <a:alpha val="40000"/>
                  </a:srgb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Usage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59966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 Explained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 – The Tools Provided By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9336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</a:t>
            </a:r>
            <a:r>
              <a:rPr lang="en-US" dirty="0"/>
              <a:t>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</a:t>
            </a:r>
            <a:r>
              <a:rPr lang="en-US" dirty="0"/>
              <a:t>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0" name="Abgerundete rechteckige Legende 19"/>
          <p:cNvSpPr/>
          <p:nvPr/>
        </p:nvSpPr>
        <p:spPr bwMode="auto">
          <a:xfrm>
            <a:off x="3415475" y="2539398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Assignment to setter on default argument</a:t>
            </a:r>
          </a:p>
        </p:txBody>
      </p:sp>
      <p:sp>
        <p:nvSpPr>
          <p:cNvPr id="21" name="Abgerundete rechteckige Legende 20"/>
          <p:cNvSpPr/>
          <p:nvPr/>
        </p:nvSpPr>
        <p:spPr bwMode="auto">
          <a:xfrm>
            <a:off x="4032280" y="2117216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default argument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2197192" y="5280126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Implicit return of last expression result</a:t>
            </a: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5437864" y="3800418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Extension method</a:t>
            </a:r>
          </a:p>
        </p:txBody>
      </p:sp>
      <p:sp>
        <p:nvSpPr>
          <p:cNvPr id="24" name="Abgerundete rechteckige Legende 23"/>
          <p:cNvSpPr/>
          <p:nvPr/>
        </p:nvSpPr>
        <p:spPr bwMode="auto">
          <a:xfrm>
            <a:off x="1873817" y="1683298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 with lambda argument</a:t>
            </a: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4958696" y="2995249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aunhofer FOKUS">
  <a:themeElements>
    <a:clrScheme name="Benutzerdefiniert 6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E9EAEB"/>
      </a:accent1>
      <a:accent2>
        <a:srgbClr val="C7C9CA"/>
      </a:accent2>
      <a:accent3>
        <a:srgbClr val="B1B3B7"/>
      </a:accent3>
      <a:accent4>
        <a:srgbClr val="93959A"/>
      </a:accent4>
      <a:accent5>
        <a:srgbClr val="7C8288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0" cap="flat" cmpd="sng">
          <a:solidFill>
            <a:schemeClr val="accent3"/>
          </a:solidFill>
          <a:prstDash val="solid"/>
          <a:round/>
          <a:headEnd/>
          <a:tailE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chemeClr val="accent3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QC_PPT-Vorlage_16-9_2016-v02.potx" id="{B2387252-8CB5-467F-A5E6-16CF6A313BD0}" vid="{3AAA3AB1-F77F-4749-B5EE-6E83485166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2210</Words>
  <Application>Microsoft Office PowerPoint</Application>
  <PresentationFormat>Breitbild</PresentationFormat>
  <Paragraphs>532</Paragraphs>
  <Slides>39</Slides>
  <Notes>26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Symbol</vt:lpstr>
      <vt:lpstr>Times New Roman</vt:lpstr>
      <vt:lpstr>1_Fraunhofer FOKUS</vt:lpstr>
      <vt:lpstr>Xtend – API and DSL Design Patterns 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546</cp:revision>
  <dcterms:created xsi:type="dcterms:W3CDTF">2016-01-03T10:26:22Z</dcterms:created>
  <dcterms:modified xsi:type="dcterms:W3CDTF">2016-06-05T19:58:03Z</dcterms:modified>
</cp:coreProperties>
</file>