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7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99BD5-06F0-020E-B762-D1AA1D457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020361-27B7-F310-51C7-1613983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59524E-2965-A5F2-71A4-EAAFC1E0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990B-F0CE-4F71-8B39-912EAAA45AB4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3834F9-5CD7-CBA1-BBDC-E4154825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CE98C-6E02-30BA-447C-49C9473F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B06E-2886-468D-910F-AB872DDFE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14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CDFB0-ACAF-C3CD-795A-65E592FD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C5D777-1C29-7CB5-FF77-A626079B0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464BF-A647-4CEE-3420-CB8E1555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990B-F0CE-4F71-8B39-912EAAA45AB4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322F6-CE91-5C98-A664-40F5F6C2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635950-FE41-16E6-7C8C-9D7EEDDE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B06E-2886-468D-910F-AB872DDFE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7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895007-F46D-48F5-3044-6D32D5BF1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3C958E-193D-B319-457E-8AADE2D45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2BF39-66FC-89B0-D877-FBF6A47C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990B-F0CE-4F71-8B39-912EAAA45AB4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C677C0-F982-9EE7-B6A6-BA715C44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9DC201-3F3B-195C-A728-E68E3AB5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B06E-2886-468D-910F-AB872DDFE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39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FC4CB-DE21-6A28-7D23-1798D7F9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91E28-2308-887C-883F-69F27F02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FCD045-39B1-BFE3-4D05-15A8AEC3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990B-F0CE-4F71-8B39-912EAAA45AB4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B3121A-1F4F-835B-4302-E786BB55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60A6CD-90FC-1774-9E00-43396103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B06E-2886-468D-910F-AB872DDFE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93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BB9AE-9274-078D-69AA-C16D8DDF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516A02-3897-D15A-A66B-E615234C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843A0-9678-DA55-C926-8D46AD9A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990B-F0CE-4F71-8B39-912EAAA45AB4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C1CBEE-2FE4-DE45-98E6-A2F95C7A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2549D2-FAE6-5EFE-CD77-035722F7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B06E-2886-468D-910F-AB872DDFE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44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4A741-9AB2-5485-D1F2-7AFD5079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865AEC-14D9-4062-B041-A4A243896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075000-6777-36EC-B4F9-2FC188DA3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CBB7A8-5B47-F95D-A9A4-A348A99E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990B-F0CE-4F71-8B39-912EAAA45AB4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A1BB66-5F23-A8A7-4C74-3AC8EFD1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07D11-6EBF-D91F-1FDC-9807F69A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B06E-2886-468D-910F-AB872DDFE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17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3AC1C-327C-8F43-B7EB-05E9E67E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05F44-8B1B-930D-61F7-7A7016513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CBC72B-D45C-A36E-EC26-927F03AE8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5CCCC-F114-5601-A9B0-23373FB29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E43E8E-1C91-91DD-95A7-FFCA81E3C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7B5F17-EB43-AA35-B2B2-C9060F4A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990B-F0CE-4F71-8B39-912EAAA45AB4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B76A7F-DB26-A07F-6A4F-A5B5AAFD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287BA4-76C7-2BF3-BB61-8880F0B8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B06E-2886-468D-910F-AB872DDFE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83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DB7E5-262C-605F-9E78-2162DFB4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139978-5451-285C-068D-D72795E6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990B-F0CE-4F71-8B39-912EAAA45AB4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E8331B-E3EB-BDCD-4BEF-84ECCB1A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2A2DC4-F93A-763A-A244-315F7BF7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B06E-2886-468D-910F-AB872DDFE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0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24D1ECE-6D4D-2128-A6BB-331D9402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990B-F0CE-4F71-8B39-912EAAA45AB4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C10B40-2304-4B33-E000-F82F0CFA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5BB950-227A-E161-63C0-B58805BD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B06E-2886-468D-910F-AB872DDFE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4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054CB-3625-2243-D16B-50C61832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ED0F9-533C-9689-ABF6-4C99B3EA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FCC03E-4B6F-26B1-A737-FCCB0B8F9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CF8228-DEF8-0C45-6C8C-3729FD2A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990B-F0CE-4F71-8B39-912EAAA45AB4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01C58-269B-C3CE-5295-F69082BC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ED5224-6FBA-E0F7-9F2E-B9E87A88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B06E-2886-468D-910F-AB872DDFE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3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DFDFC-8051-672C-FD1E-C2A71A46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F78950-A7C3-3A25-B415-5AF135761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65B06A-F419-EA97-EB76-FE9D0F296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D0C5CB-950F-C3E6-39FF-C685BB71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990B-F0CE-4F71-8B39-912EAAA45AB4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55B00A-D33B-3522-1D76-FE06FAD7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D4D2B8-0064-4867-2FDA-FEAF772C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B06E-2886-468D-910F-AB872DDFE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20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F54554-8331-60AE-41F2-ED355E96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E46A0D-BA84-982C-9DE8-155AB253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F30B91-3E4F-6CD7-7156-85A512995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990B-F0CE-4F71-8B39-912EAAA45AB4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3600B0-1ECD-B50F-DF1D-C408892FE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E3F9D3-71A2-9416-0767-1A02812A8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4B06E-2886-468D-910F-AB872DDFE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77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67F2F03-FDF1-ABC5-820A-2A3E49B02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565"/>
          <a:stretch/>
        </p:blipFill>
        <p:spPr>
          <a:xfrm>
            <a:off x="2621684" y="2880360"/>
            <a:ext cx="6800850" cy="23565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2BC568D-00DB-D792-B4FF-BC97508DBCC0}"/>
              </a:ext>
            </a:extLst>
          </p:cNvPr>
          <p:cNvSpPr/>
          <p:nvPr/>
        </p:nvSpPr>
        <p:spPr>
          <a:xfrm>
            <a:off x="4572000" y="5035550"/>
            <a:ext cx="450850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F7A6503-7F3F-A657-B4AE-A14D63F099FE}"/>
              </a:ext>
            </a:extLst>
          </p:cNvPr>
          <p:cNvSpPr/>
          <p:nvPr/>
        </p:nvSpPr>
        <p:spPr>
          <a:xfrm>
            <a:off x="8362950" y="5035550"/>
            <a:ext cx="450850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B1AF7F4-7D43-6E4D-D839-F028EA567BBB}"/>
              </a:ext>
            </a:extLst>
          </p:cNvPr>
          <p:cNvSpPr/>
          <p:nvPr/>
        </p:nvSpPr>
        <p:spPr>
          <a:xfrm>
            <a:off x="3467100" y="3429000"/>
            <a:ext cx="5016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7A37852-7C79-9E42-E2BE-B190D410C5C1}"/>
              </a:ext>
            </a:extLst>
          </p:cNvPr>
          <p:cNvSpPr/>
          <p:nvPr/>
        </p:nvSpPr>
        <p:spPr>
          <a:xfrm>
            <a:off x="7076073" y="3429000"/>
            <a:ext cx="1147179" cy="412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22EAAD0-ED42-304C-B379-7688B3B44B6D}"/>
              </a:ext>
            </a:extLst>
          </p:cNvPr>
          <p:cNvCxnSpPr/>
          <p:nvPr/>
        </p:nvCxnSpPr>
        <p:spPr>
          <a:xfrm>
            <a:off x="3405259" y="3740191"/>
            <a:ext cx="3893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FEFC6FB-4FC6-B9F9-98DA-5BD158CD58A0}"/>
              </a:ext>
            </a:extLst>
          </p:cNvPr>
          <p:cNvCxnSpPr>
            <a:cxnSpLocks/>
          </p:cNvCxnSpPr>
          <p:nvPr/>
        </p:nvCxnSpPr>
        <p:spPr>
          <a:xfrm>
            <a:off x="7260305" y="3740191"/>
            <a:ext cx="8690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E5F78099-F719-5C07-AA5B-1674FAD89AB3}"/>
                  </a:ext>
                </a:extLst>
              </p:cNvPr>
              <p:cNvSpPr txBox="1"/>
              <p:nvPr/>
            </p:nvSpPr>
            <p:spPr>
              <a:xfrm>
                <a:off x="3434899" y="3358376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E5F78099-F719-5C07-AA5B-1674FAD89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99" y="3358376"/>
                <a:ext cx="283026" cy="276999"/>
              </a:xfrm>
              <a:prstGeom prst="rect">
                <a:avLst/>
              </a:prstGeom>
              <a:blipFill>
                <a:blip r:embed="rId4"/>
                <a:stretch>
                  <a:fillRect l="-12766" r="-8511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1E0169E1-DD1C-0912-ABEA-D5CF69225070}"/>
                  </a:ext>
                </a:extLst>
              </p:cNvPr>
              <p:cNvSpPr txBox="1"/>
              <p:nvPr/>
            </p:nvSpPr>
            <p:spPr>
              <a:xfrm>
                <a:off x="7553295" y="3363292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1E0169E1-DD1C-0912-ABEA-D5CF69225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295" y="3363292"/>
                <a:ext cx="277704" cy="276999"/>
              </a:xfrm>
              <a:prstGeom prst="rect">
                <a:avLst/>
              </a:prstGeom>
              <a:blipFill>
                <a:blip r:embed="rId5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026D958-641E-CA49-A02C-576178E2EC94}"/>
                  </a:ext>
                </a:extLst>
              </p:cNvPr>
              <p:cNvSpPr txBox="1"/>
              <p:nvPr/>
            </p:nvSpPr>
            <p:spPr>
              <a:xfrm>
                <a:off x="4572000" y="4936351"/>
                <a:ext cx="691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026D958-641E-CA49-A02C-576178E2E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936351"/>
                <a:ext cx="691600" cy="276999"/>
              </a:xfrm>
              <a:prstGeom prst="rect">
                <a:avLst/>
              </a:prstGeom>
              <a:blipFill>
                <a:blip r:embed="rId6"/>
                <a:stretch>
                  <a:fillRect l="-4425" r="-7965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B516864-B5D2-1ADC-079E-3CD69AE6EA71}"/>
                  </a:ext>
                </a:extLst>
              </p:cNvPr>
              <p:cNvSpPr txBox="1"/>
              <p:nvPr/>
            </p:nvSpPr>
            <p:spPr>
              <a:xfrm>
                <a:off x="8557127" y="4959875"/>
                <a:ext cx="256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B516864-B5D2-1ADC-079E-3CD69AE6E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127" y="4959875"/>
                <a:ext cx="256673" cy="276999"/>
              </a:xfrm>
              <a:prstGeom prst="rect">
                <a:avLst/>
              </a:prstGeom>
              <a:blipFill>
                <a:blip r:embed="rId7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38C5F97-15C8-542A-2650-27AB9C345A2B}"/>
              </a:ext>
            </a:extLst>
          </p:cNvPr>
          <p:cNvCxnSpPr/>
          <p:nvPr/>
        </p:nvCxnSpPr>
        <p:spPr>
          <a:xfrm flipH="1" flipV="1">
            <a:off x="8937297" y="4699963"/>
            <a:ext cx="195943" cy="1238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77A1C2F3-9632-442B-1331-A67251D41FE1}"/>
              </a:ext>
            </a:extLst>
          </p:cNvPr>
          <p:cNvSpPr/>
          <p:nvPr/>
        </p:nvSpPr>
        <p:spPr>
          <a:xfrm>
            <a:off x="9135012" y="4643575"/>
            <a:ext cx="285750" cy="412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CAF35E-F36E-D2B2-FD8E-647F60C5D6DF}"/>
              </a:ext>
            </a:extLst>
          </p:cNvPr>
          <p:cNvCxnSpPr>
            <a:cxnSpLocks/>
          </p:cNvCxnSpPr>
          <p:nvPr/>
        </p:nvCxnSpPr>
        <p:spPr>
          <a:xfrm flipH="1">
            <a:off x="8935525" y="4823849"/>
            <a:ext cx="195615" cy="12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15C4928-62AC-9E29-9DD9-47B9EC6BC60D}"/>
                  </a:ext>
                </a:extLst>
              </p:cNvPr>
              <p:cNvSpPr txBox="1"/>
              <p:nvPr/>
            </p:nvSpPr>
            <p:spPr>
              <a:xfrm>
                <a:off x="9048617" y="4917825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15C4928-62AC-9E29-9DD9-47B9EC6BC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617" y="4917825"/>
                <a:ext cx="16504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5DD47F69-29EF-15DC-9197-15F13AA152A7}"/>
                  </a:ext>
                </a:extLst>
              </p:cNvPr>
              <p:cNvSpPr/>
              <p:nvPr/>
            </p:nvSpPr>
            <p:spPr>
              <a:xfrm>
                <a:off x="4975391" y="2048801"/>
                <a:ext cx="3387559" cy="677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Wegstrecke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(=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welche in der Zeit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zurückgelegt wird</a:t>
                </a:r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5DD47F69-29EF-15DC-9197-15F13AA15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391" y="2048801"/>
                <a:ext cx="3387559" cy="677283"/>
              </a:xfrm>
              <a:prstGeom prst="rect">
                <a:avLst/>
              </a:prstGeom>
              <a:blipFill>
                <a:blip r:embed="rId9"/>
                <a:stretch>
                  <a:fillRect l="-896" t="-885" r="-2330" b="-1061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D0DE395-E2BC-71EC-A5CD-4C2A4483C3DD}"/>
                  </a:ext>
                </a:extLst>
              </p:cNvPr>
              <p:cNvSpPr txBox="1"/>
              <p:nvPr/>
            </p:nvSpPr>
            <p:spPr>
              <a:xfrm>
                <a:off x="4130675" y="5274992"/>
                <a:ext cx="1574250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dirty="0"/>
                  <a:t>Der Beginn der Beschleunigungsphase befindet sich bei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D0DE395-E2BC-71EC-A5CD-4C2A4483C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75" y="5274992"/>
                <a:ext cx="1574250" cy="1107996"/>
              </a:xfrm>
              <a:prstGeom prst="rect">
                <a:avLst/>
              </a:prstGeom>
              <a:blipFill>
                <a:blip r:embed="rId10"/>
                <a:stretch>
                  <a:fillRect l="-9302" t="-7143" r="-8527" b="-120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0DD6C51-9F4C-FE94-BF74-EF818A19E7C6}"/>
                  </a:ext>
                </a:extLst>
              </p:cNvPr>
              <p:cNvSpPr txBox="1"/>
              <p:nvPr/>
            </p:nvSpPr>
            <p:spPr>
              <a:xfrm>
                <a:off x="7846512" y="5236874"/>
                <a:ext cx="1574250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dirty="0"/>
                  <a:t>Das Ende der Beschleunigungsphase befindet sich bei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0DD6C51-9F4C-FE94-BF74-EF818A19E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12" y="5236874"/>
                <a:ext cx="1574250" cy="1107996"/>
              </a:xfrm>
              <a:prstGeom prst="rect">
                <a:avLst/>
              </a:prstGeom>
              <a:blipFill>
                <a:blip r:embed="rId11"/>
                <a:stretch>
                  <a:fillRect l="-8915" t="-7143" r="-8915" b="-120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CAF487C-74D6-E1DB-67AA-953A963FE6C3}"/>
              </a:ext>
            </a:extLst>
          </p:cNvPr>
          <p:cNvCxnSpPr>
            <a:cxnSpLocks/>
          </p:cNvCxnSpPr>
          <p:nvPr/>
        </p:nvCxnSpPr>
        <p:spPr>
          <a:xfrm flipV="1">
            <a:off x="4770120" y="2484120"/>
            <a:ext cx="0" cy="158496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28519E-2C1E-5AD8-B680-9F4A09BB5E28}"/>
              </a:ext>
            </a:extLst>
          </p:cNvPr>
          <p:cNvCxnSpPr>
            <a:cxnSpLocks/>
          </p:cNvCxnSpPr>
          <p:nvPr/>
        </p:nvCxnSpPr>
        <p:spPr>
          <a:xfrm>
            <a:off x="4770120" y="2781300"/>
            <a:ext cx="37870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67BA47C-43CD-AB57-E3C8-FD87D45074C7}"/>
              </a:ext>
            </a:extLst>
          </p:cNvPr>
          <p:cNvCxnSpPr>
            <a:cxnSpLocks/>
          </p:cNvCxnSpPr>
          <p:nvPr/>
        </p:nvCxnSpPr>
        <p:spPr>
          <a:xfrm flipV="1">
            <a:off x="8617762" y="2508582"/>
            <a:ext cx="0" cy="158496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8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Rebentrost, Philipp</dc:creator>
  <cp:lastModifiedBy>Rebentrost, Philipp</cp:lastModifiedBy>
  <cp:revision>4</cp:revision>
  <dcterms:created xsi:type="dcterms:W3CDTF">2022-07-04T12:47:38Z</dcterms:created>
  <dcterms:modified xsi:type="dcterms:W3CDTF">2022-07-04T13:51:50Z</dcterms:modified>
</cp:coreProperties>
</file>