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79835-D253-6F7B-206F-316F8D3E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ACF5F7-3AFB-1B7E-8579-111DA0D8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E8FE18-CBC5-B3DF-4813-7A0DE5E4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91FEF-0D3D-6B18-3619-58CBD480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3C9A3-62E5-9826-3C08-8CBED07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10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FECB3-77F6-9094-DE8F-F19A5645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48D669-03E2-0B32-D64A-50FDB70D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11124-1958-F762-E2E9-12F1EE52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5CDF4-E2B9-B378-A8CF-1352952D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28026-E22C-C57E-CC8C-1D62A79B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8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65AF44-0A58-5ACF-073E-39E8A7A4B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06A08-5D45-7695-94A8-6FDCFCA8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92EDA-0A1F-BB3D-3A89-332F1C04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6A39C-35F5-67F9-8917-97221339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C76A27-F0DB-AFBB-1114-923E5421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26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2E49B-1846-046B-277A-03509CA6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1DD06-82F7-EE16-14F4-AC09907B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18BD2-7736-4DD3-A782-213A1642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FFE19-2F52-9449-C353-B86CB3C9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C6586-6239-BBA9-080A-BB6C2D40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1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7659-8237-455E-1C2C-D20C48BF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AAC69E-1822-827A-DA0C-E61FEB98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61C5B6-0475-2850-9CAF-E63A6411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1A132-5095-86ED-4365-770C3306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4F357-0B37-7D07-E947-726C2F53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A3ED9-3DA8-3009-9FC9-C1C923E6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C15FB-160A-3FEF-B023-E82F262B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4AEDBA-B066-198D-69E9-C2372B34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F7CED3-3E57-4573-CBA5-DFC9F2C4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0BDF4-F578-CF28-A55D-C781F6D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231EB-EFF6-D574-624D-DF73186E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7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C52A8-AD95-B65F-6E27-2790C4EE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AD0B7-FAAF-3151-6F6E-A9E88A2B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C019DB-F530-07CF-1C30-7D6C6471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C00DF8-F520-8021-9E61-378DAEEA7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9C40D3-3EFA-1534-058C-D2DC9E556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A6FAF3-B61D-A69E-937E-666E07E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FDD74C-8566-9614-DD16-25D7934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893B70-721D-AB7E-C93C-25D935B2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64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166B2-3482-0C5B-5114-CBFA48A3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3D93A-3244-6974-1DB3-E52C5E1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F4E563-B0A3-B13D-01B2-46B62E7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DCF021-4836-83C6-12C5-3C5FCA6B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28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EF9246-529A-3BB8-EC73-625B7F84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5323AF-9616-7D24-62CE-221E4259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0AEB1D-7EC0-1303-64E5-CC77FC30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5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2C37C-FC36-4B9D-1CB7-E2CF7C56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FF03D-7BC9-8AF6-6706-07DA21C5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0C053E-D154-20D9-4843-E946C3A48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084DA-7F5A-B60F-9402-52C32938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B53EB4-F9E9-B9D4-8DAE-8673958D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BED5BE-D177-8F4F-C01D-0AA750AC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4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178A-E31A-11A1-0FCF-CFCEB25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FED5EC-E6B1-C964-E8F9-52A4EE4D9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57A2EE-BE71-C39D-65C6-636034F34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536F66-E645-9A2C-6107-0353430B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0A0F7-78E7-7C07-47E9-5C12636D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F1F07-1493-1442-41F1-C96DC2BB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7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CEAFF2-B584-F7E8-C2BB-B04DF7F3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75992-6FA2-31F7-0B94-E7D58520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AF050-76BB-1EC4-6850-180AAB39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0A42-77C3-4604-916A-A6ECEB41C9DD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8BF2C-6FBB-0DE3-AACD-D43977427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A7EDC-048C-45BC-6BA0-634E3DD6A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CACB-BC29-4CC1-BBDC-A5925F8E8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50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AD51A1F0-DDB2-D207-6D36-DCD80317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4" y="1741844"/>
            <a:ext cx="10967141" cy="393692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FC14AF0-977D-23B4-1595-250E25756FDA}"/>
              </a:ext>
            </a:extLst>
          </p:cNvPr>
          <p:cNvSpPr/>
          <p:nvPr/>
        </p:nvSpPr>
        <p:spPr>
          <a:xfrm>
            <a:off x="1293845" y="2002971"/>
            <a:ext cx="350670" cy="2471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54728C-25BA-49CD-DB2F-F119EB295563}"/>
              </a:ext>
            </a:extLst>
          </p:cNvPr>
          <p:cNvSpPr txBox="1"/>
          <p:nvPr/>
        </p:nvSpPr>
        <p:spPr>
          <a:xfrm rot="16200000">
            <a:off x="166234" y="3007641"/>
            <a:ext cx="271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Querkontraktion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03B9CB-FBB5-249D-9D04-1967570E16B5}"/>
              </a:ext>
            </a:extLst>
          </p:cNvPr>
          <p:cNvSpPr/>
          <p:nvPr/>
        </p:nvSpPr>
        <p:spPr>
          <a:xfrm rot="5400000">
            <a:off x="6618529" y="3280088"/>
            <a:ext cx="350670" cy="386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A0AC12-29ED-B7C7-8DFC-1ECE3131F457}"/>
              </a:ext>
            </a:extLst>
          </p:cNvPr>
          <p:cNvSpPr txBox="1"/>
          <p:nvPr/>
        </p:nvSpPr>
        <p:spPr>
          <a:xfrm>
            <a:off x="5363746" y="4927126"/>
            <a:ext cx="271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Querkontraktion</a:t>
            </a:r>
          </a:p>
        </p:txBody>
      </p:sp>
    </p:spTree>
    <p:extLst>
      <p:ext uri="{BB962C8B-B14F-4D97-AF65-F5344CB8AC3E}">
        <p14:creationId xmlns:p14="http://schemas.microsoft.com/office/powerpoint/2010/main" val="238538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Rebentrost, Philipp</dc:creator>
  <cp:lastModifiedBy>Rebentrost, Philipp</cp:lastModifiedBy>
  <cp:revision>1</cp:revision>
  <dcterms:created xsi:type="dcterms:W3CDTF">2022-07-04T14:01:30Z</dcterms:created>
  <dcterms:modified xsi:type="dcterms:W3CDTF">2022-07-04T14:06:30Z</dcterms:modified>
</cp:coreProperties>
</file>