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D40B8-53FD-AB1B-BF6B-8F77FC24E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1271B7-5F21-9020-C0AA-CB742763F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47CC1-57D5-B9A2-E4CE-197E6479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B2CA-AD57-4ED2-997E-28993D3671D3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9D236C-2D9C-95A6-ED1F-6ADE146A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DCADF-B2AE-07B0-D9CB-F389734B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9CAF-EA8C-41A4-81D9-5E060432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65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96203-9469-50B4-45AF-7A5971D0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18358A-F747-6B71-1C4F-7164EE00A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24C9E3-4327-BCBB-15FF-280D928B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B2CA-AD57-4ED2-997E-28993D3671D3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93F64-EA8C-857B-05F0-E55D1A83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4A82A-D444-EBD7-4F43-4EFCDADD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9CAF-EA8C-41A4-81D9-5E060432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89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4BC793-85A8-4E58-6C48-68169A097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8FB65D-C606-F5E7-3A84-5202267DA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02B89D-47DC-1D48-D1BF-72882768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B2CA-AD57-4ED2-997E-28993D3671D3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5DDC3D-041B-450B-08EC-78BB49D8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90D956-356B-341E-AC6C-80BB484E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9CAF-EA8C-41A4-81D9-5E060432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11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9FB51-FF80-1D8C-84BA-4A9EA285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954B0C-89CA-BE0C-1259-CA568756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F4FE5-1C8D-0A0B-29E0-1800E586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B2CA-AD57-4ED2-997E-28993D3671D3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E479B7-B1C3-A750-89CD-F7CE21E3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200F6-8E8B-8EC2-CC44-6429A645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9CAF-EA8C-41A4-81D9-5E060432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19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A92E2-3493-B224-AC05-F3DA5345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9BCA31-A748-6F1E-35D0-419E8414E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673479-3F0B-4307-7E48-ECEEA2CB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B2CA-AD57-4ED2-997E-28993D3671D3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9F131D-7D5C-CA92-1B3D-F39CD5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51E685-54AE-7B5F-E0A7-4212350C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9CAF-EA8C-41A4-81D9-5E060432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84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C5996-50D8-90F3-A60D-0049E0D9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E390B7-C91D-6AA0-3A49-8BB0FFD59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EF0556-D14E-9948-B55F-03E1A8547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A95236-9DA0-CE6C-7E1F-D94A1DC0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B2CA-AD57-4ED2-997E-28993D3671D3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3DF031-BB85-8424-35BF-0CDD1C88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AE9D4F-45E0-4BCD-7513-A814E050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9CAF-EA8C-41A4-81D9-5E060432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6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E7EDC-2849-C4D1-3A84-53DFC5DD2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9BDDAC-19B3-9F37-2525-7CE610C22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8DEB20-381E-65D4-A575-B6A43B11F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6AE483-A52F-4B59-5B5C-35F22DA6C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782DF3E-33DA-DECF-A2A3-6A4547F8D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572BF6-58DE-0845-4E76-E13AF9E2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B2CA-AD57-4ED2-997E-28993D3671D3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D203AD-61AD-546D-2A7D-19BC44C3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E45252-5565-C2A5-D211-609A608C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9CAF-EA8C-41A4-81D9-5E060432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1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30EE7-A4FB-AD1A-06C6-A95A8B5F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C748EA-76CA-5BED-44D5-9D6701CC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B2CA-AD57-4ED2-997E-28993D3671D3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13590-93B1-7531-97AF-C5559C6B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30102E-22B2-32FA-4125-65B63FB5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9CAF-EA8C-41A4-81D9-5E060432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83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6B1B0A0-B9A2-0645-E191-3A2A7A20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B2CA-AD57-4ED2-997E-28993D3671D3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A1364A-BA95-4F3A-3614-F27FC52C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542D69-FAC5-2259-006D-A9182C1C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9CAF-EA8C-41A4-81D9-5E060432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32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639EE-3558-B4CF-8B58-89C2E4D1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8922C3-65A4-8186-44DA-D0AD51325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EDC6EB-57B0-8F02-E8BA-1F4BB4D1E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D6F604-51A1-59CC-F8D2-6A863DE2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B2CA-AD57-4ED2-997E-28993D3671D3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CFFDBB-DD63-CC27-344A-9B520EA2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69926C-A571-E6AB-77DE-5211FE88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9CAF-EA8C-41A4-81D9-5E060432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08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2914C-FC4F-D915-66FF-243EACAE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E20986-B9BA-4A69-5C63-82D40C42A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2AF7F8-292C-EA68-FED8-B6CE6A7B8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49AD9C-FAA0-0FD9-F251-B39C01EC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B2CA-AD57-4ED2-997E-28993D3671D3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95F18F-7850-B688-DA6A-D62048CA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835EAA-2545-7820-E6D2-46C8F938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9CAF-EA8C-41A4-81D9-5E060432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96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BD1FD4-E4F0-1F70-7016-231F333A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88D4E6-62C7-9492-E52E-295E68DB1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30E31C-D6CB-5D7F-1F96-754004F9C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3B2CA-AD57-4ED2-997E-28993D3671D3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542C41-392A-9F18-467F-F8A143505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9BC3F-DAB2-3E2D-872E-F986A3270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79CAF-EA8C-41A4-81D9-5E060432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52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ABD3E7F-A666-A4DF-4330-26136E494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03" y="1776841"/>
            <a:ext cx="3346994" cy="33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6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ADBB968-E632-584A-3550-B1130E72894A}"/>
              </a:ext>
            </a:extLst>
          </p:cNvPr>
          <p:cNvSpPr/>
          <p:nvPr/>
        </p:nvSpPr>
        <p:spPr>
          <a:xfrm>
            <a:off x="2755900" y="4057650"/>
            <a:ext cx="800100" cy="5461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7932CB3-6584-50D7-63C8-F1A77E46561B}"/>
              </a:ext>
            </a:extLst>
          </p:cNvPr>
          <p:cNvSpPr/>
          <p:nvPr/>
        </p:nvSpPr>
        <p:spPr>
          <a:xfrm>
            <a:off x="1409700" y="4240700"/>
            <a:ext cx="180000" cy="18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5585B73-C303-A60D-70B2-E82C74FE36B5}"/>
              </a:ext>
            </a:extLst>
          </p:cNvPr>
          <p:cNvCxnSpPr>
            <a:stCxn id="6" idx="6"/>
          </p:cNvCxnSpPr>
          <p:nvPr/>
        </p:nvCxnSpPr>
        <p:spPr>
          <a:xfrm>
            <a:off x="1589700" y="4330700"/>
            <a:ext cx="4677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8D131B79-733E-6389-F455-584CCC8B2B3D}"/>
                  </a:ext>
                </a:extLst>
              </p:cNvPr>
              <p:cNvSpPr txBox="1"/>
              <p:nvPr/>
            </p:nvSpPr>
            <p:spPr>
              <a:xfrm>
                <a:off x="1325261" y="3918701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8D131B79-733E-6389-F455-584CCC8B2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261" y="3918701"/>
                <a:ext cx="348878" cy="276999"/>
              </a:xfrm>
              <a:prstGeom prst="rect">
                <a:avLst/>
              </a:prstGeom>
              <a:blipFill>
                <a:blip r:embed="rId2"/>
                <a:stretch>
                  <a:fillRect l="-10345" r="-5172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F13B951D-1D08-9539-1EB3-8023695DDEAB}"/>
                  </a:ext>
                </a:extLst>
              </p:cNvPr>
              <p:cNvSpPr txBox="1"/>
              <p:nvPr/>
            </p:nvSpPr>
            <p:spPr>
              <a:xfrm>
                <a:off x="3639157" y="3888363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F13B951D-1D08-9539-1EB3-8023695DD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157" y="3888363"/>
                <a:ext cx="354200" cy="276999"/>
              </a:xfrm>
              <a:prstGeom prst="rect">
                <a:avLst/>
              </a:prstGeom>
              <a:blipFill>
                <a:blip r:embed="rId3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A5779AB-9990-4A5E-30FF-10E114A71BDD}"/>
                  </a:ext>
                </a:extLst>
              </p:cNvPr>
              <p:cNvSpPr txBox="1"/>
              <p:nvPr/>
            </p:nvSpPr>
            <p:spPr>
              <a:xfrm>
                <a:off x="1684697" y="4330700"/>
                <a:ext cx="277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A5779AB-9990-4A5E-30FF-10E114A71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697" y="4330700"/>
                <a:ext cx="277705" cy="276999"/>
              </a:xfrm>
              <a:prstGeom prst="rect">
                <a:avLst/>
              </a:prstGeom>
              <a:blipFill>
                <a:blip r:embed="rId4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302AAFC6-D3D9-8793-000A-DC63F8F67B51}"/>
                  </a:ext>
                </a:extLst>
              </p:cNvPr>
              <p:cNvSpPr txBox="1"/>
              <p:nvPr/>
            </p:nvSpPr>
            <p:spPr>
              <a:xfrm>
                <a:off x="3289803" y="2598350"/>
                <a:ext cx="132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302AAFC6-D3D9-8793-000A-DC63F8F67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803" y="2598350"/>
                <a:ext cx="132344" cy="276999"/>
              </a:xfrm>
              <a:prstGeom prst="rect">
                <a:avLst/>
              </a:prstGeom>
              <a:blipFill>
                <a:blip r:embed="rId5"/>
                <a:stretch>
                  <a:fillRect l="-47619" r="-42857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4D20338-8A9B-9366-770F-7D3AB48634C8}"/>
              </a:ext>
            </a:extLst>
          </p:cNvPr>
          <p:cNvCxnSpPr>
            <a:cxnSpLocks/>
          </p:cNvCxnSpPr>
          <p:nvPr/>
        </p:nvCxnSpPr>
        <p:spPr>
          <a:xfrm>
            <a:off x="2413000" y="1778000"/>
            <a:ext cx="1485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32CB37A-9FEE-00CB-508B-D7D621C2D59A}"/>
              </a:ext>
            </a:extLst>
          </p:cNvPr>
          <p:cNvCxnSpPr>
            <a:cxnSpLocks/>
          </p:cNvCxnSpPr>
          <p:nvPr/>
        </p:nvCxnSpPr>
        <p:spPr>
          <a:xfrm flipV="1">
            <a:off x="2413000" y="1593850"/>
            <a:ext cx="292100" cy="18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2229424-4796-A5E9-06B8-ED94580B437C}"/>
              </a:ext>
            </a:extLst>
          </p:cNvPr>
          <p:cNvCxnSpPr>
            <a:cxnSpLocks/>
          </p:cNvCxnSpPr>
          <p:nvPr/>
        </p:nvCxnSpPr>
        <p:spPr>
          <a:xfrm flipV="1">
            <a:off x="2705100" y="1593850"/>
            <a:ext cx="292100" cy="18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8E521FF-3DAD-2DB2-EAF3-4FE3DF135997}"/>
              </a:ext>
            </a:extLst>
          </p:cNvPr>
          <p:cNvCxnSpPr>
            <a:cxnSpLocks/>
          </p:cNvCxnSpPr>
          <p:nvPr/>
        </p:nvCxnSpPr>
        <p:spPr>
          <a:xfrm flipV="1">
            <a:off x="3012573" y="1593850"/>
            <a:ext cx="292100" cy="18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1B28307-128F-3859-BC4A-18DFE723986B}"/>
              </a:ext>
            </a:extLst>
          </p:cNvPr>
          <p:cNvCxnSpPr>
            <a:cxnSpLocks/>
          </p:cNvCxnSpPr>
          <p:nvPr/>
        </p:nvCxnSpPr>
        <p:spPr>
          <a:xfrm flipV="1">
            <a:off x="3355975" y="1593850"/>
            <a:ext cx="292100" cy="18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F5AD8A0-EC53-8340-7952-35360489C12A}"/>
              </a:ext>
            </a:extLst>
          </p:cNvPr>
          <p:cNvCxnSpPr>
            <a:cxnSpLocks/>
          </p:cNvCxnSpPr>
          <p:nvPr/>
        </p:nvCxnSpPr>
        <p:spPr>
          <a:xfrm flipV="1">
            <a:off x="3699377" y="1593850"/>
            <a:ext cx="292100" cy="18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99A4D20-499F-BAA8-5EA8-91704E07E837}"/>
              </a:ext>
            </a:extLst>
          </p:cNvPr>
          <p:cNvGrpSpPr/>
          <p:nvPr/>
        </p:nvGrpSpPr>
        <p:grpSpPr>
          <a:xfrm rot="19410756">
            <a:off x="5443020" y="1745728"/>
            <a:ext cx="1485899" cy="2569369"/>
            <a:chOff x="5978009" y="2021681"/>
            <a:chExt cx="1485899" cy="256936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81DD6B-1FF3-D8AD-5A4D-53046622D8E5}"/>
                </a:ext>
              </a:extLst>
            </p:cNvPr>
            <p:cNvGrpSpPr/>
            <p:nvPr/>
          </p:nvGrpSpPr>
          <p:grpSpPr>
            <a:xfrm>
              <a:off x="6242050" y="4044950"/>
              <a:ext cx="882650" cy="546100"/>
              <a:chOff x="6242050" y="4044950"/>
              <a:chExt cx="882650" cy="546100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49B527FB-046B-ACC3-2C14-57F61CB112E2}"/>
                  </a:ext>
                </a:extLst>
              </p:cNvPr>
              <p:cNvSpPr/>
              <p:nvPr/>
            </p:nvSpPr>
            <p:spPr>
              <a:xfrm>
                <a:off x="6324600" y="4044950"/>
                <a:ext cx="800100" cy="5461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F5453A48-FDA6-7191-6802-B0CC7922A5A3}"/>
                  </a:ext>
                </a:extLst>
              </p:cNvPr>
              <p:cNvSpPr/>
              <p:nvPr/>
            </p:nvSpPr>
            <p:spPr>
              <a:xfrm>
                <a:off x="6242050" y="4240700"/>
                <a:ext cx="180000" cy="180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DD51FAF2-F1E6-F788-BE40-18278BF92AE8}"/>
                </a:ext>
              </a:extLst>
            </p:cNvPr>
            <p:cNvCxnSpPr>
              <a:cxnSpLocks/>
            </p:cNvCxnSpPr>
            <p:nvPr/>
          </p:nvCxnSpPr>
          <p:spPr>
            <a:xfrm rot="2189244">
              <a:off x="5978009" y="2021681"/>
              <a:ext cx="1485899" cy="20214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66F4B664-61E7-BCA2-1B48-CDB68EFE0FA2}"/>
                  </a:ext>
                </a:extLst>
              </p:cNvPr>
              <p:cNvSpPr txBox="1"/>
              <p:nvPr/>
            </p:nvSpPr>
            <p:spPr>
              <a:xfrm>
                <a:off x="6001958" y="3942006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66F4B664-61E7-BCA2-1B48-CDB68EFE0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958" y="3942006"/>
                <a:ext cx="348878" cy="276999"/>
              </a:xfrm>
              <a:prstGeom prst="rect">
                <a:avLst/>
              </a:prstGeom>
              <a:blipFill>
                <a:blip r:embed="rId6"/>
                <a:stretch>
                  <a:fillRect l="-10526" r="-5263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ECF3DE3E-670C-D4DB-4C73-631C561EAD3C}"/>
                  </a:ext>
                </a:extLst>
              </p:cNvPr>
              <p:cNvSpPr txBox="1"/>
              <p:nvPr/>
            </p:nvSpPr>
            <p:spPr>
              <a:xfrm>
                <a:off x="6628135" y="3076983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ECF3DE3E-670C-D4DB-4C73-631C561EA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135" y="3076983"/>
                <a:ext cx="354200" cy="276999"/>
              </a:xfrm>
              <a:prstGeom prst="rect">
                <a:avLst/>
              </a:prstGeom>
              <a:blipFill>
                <a:blip r:embed="rId7"/>
                <a:stretch>
                  <a:fillRect l="-8621" r="-8621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B909AC1-330B-4971-59F3-DEF02F9A1C43}"/>
                  </a:ext>
                </a:extLst>
              </p:cNvPr>
              <p:cNvSpPr txBox="1"/>
              <p:nvPr/>
            </p:nvSpPr>
            <p:spPr>
              <a:xfrm>
                <a:off x="5978147" y="2389519"/>
                <a:ext cx="132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B909AC1-330B-4971-59F3-DEF02F9A1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147" y="2389519"/>
                <a:ext cx="132344" cy="276999"/>
              </a:xfrm>
              <a:prstGeom prst="rect">
                <a:avLst/>
              </a:prstGeom>
              <a:blipFill>
                <a:blip r:embed="rId8"/>
                <a:stretch>
                  <a:fillRect l="-47619" r="-42857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A5FC5F3-6DDB-6AB8-398A-1E810814BCE7}"/>
              </a:ext>
            </a:extLst>
          </p:cNvPr>
          <p:cNvCxnSpPr>
            <a:cxnSpLocks/>
          </p:cNvCxnSpPr>
          <p:nvPr/>
        </p:nvCxnSpPr>
        <p:spPr>
          <a:xfrm>
            <a:off x="4538664" y="1795929"/>
            <a:ext cx="1485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3F96485-32B0-2BF9-600E-A9C2ED9FA654}"/>
              </a:ext>
            </a:extLst>
          </p:cNvPr>
          <p:cNvCxnSpPr>
            <a:cxnSpLocks/>
          </p:cNvCxnSpPr>
          <p:nvPr/>
        </p:nvCxnSpPr>
        <p:spPr>
          <a:xfrm flipV="1">
            <a:off x="4538664" y="1611779"/>
            <a:ext cx="292100" cy="18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FFA71BE-020D-B7D5-7230-9AA48E873E0E}"/>
              </a:ext>
            </a:extLst>
          </p:cNvPr>
          <p:cNvCxnSpPr>
            <a:cxnSpLocks/>
          </p:cNvCxnSpPr>
          <p:nvPr/>
        </p:nvCxnSpPr>
        <p:spPr>
          <a:xfrm flipV="1">
            <a:off x="4830764" y="1611779"/>
            <a:ext cx="292100" cy="18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0E9567F1-752A-01FA-111E-D7815E556487}"/>
              </a:ext>
            </a:extLst>
          </p:cNvPr>
          <p:cNvCxnSpPr>
            <a:cxnSpLocks/>
          </p:cNvCxnSpPr>
          <p:nvPr/>
        </p:nvCxnSpPr>
        <p:spPr>
          <a:xfrm flipV="1">
            <a:off x="5138237" y="1611779"/>
            <a:ext cx="292100" cy="18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AADA100-FFA4-3829-F6D9-5D1AB3C66BA5}"/>
              </a:ext>
            </a:extLst>
          </p:cNvPr>
          <p:cNvCxnSpPr>
            <a:cxnSpLocks/>
          </p:cNvCxnSpPr>
          <p:nvPr/>
        </p:nvCxnSpPr>
        <p:spPr>
          <a:xfrm flipV="1">
            <a:off x="5481639" y="1611779"/>
            <a:ext cx="292100" cy="18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6B6C925-4A9A-ACCD-CC05-450F2A65912E}"/>
              </a:ext>
            </a:extLst>
          </p:cNvPr>
          <p:cNvCxnSpPr>
            <a:cxnSpLocks/>
          </p:cNvCxnSpPr>
          <p:nvPr/>
        </p:nvCxnSpPr>
        <p:spPr>
          <a:xfrm flipV="1">
            <a:off x="5825041" y="1611779"/>
            <a:ext cx="292100" cy="18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53A6CCF6-5BC9-9700-7EE1-698D146F39C3}"/>
              </a:ext>
            </a:extLst>
          </p:cNvPr>
          <p:cNvSpPr txBox="1"/>
          <p:nvPr/>
        </p:nvSpPr>
        <p:spPr>
          <a:xfrm>
            <a:off x="4136245" y="28255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Zu: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C833956-90A1-9439-CA11-0C8296BD6B20}"/>
              </a:ext>
            </a:extLst>
          </p:cNvPr>
          <p:cNvCxnSpPr>
            <a:cxnSpLocks/>
          </p:cNvCxnSpPr>
          <p:nvPr/>
        </p:nvCxnSpPr>
        <p:spPr>
          <a:xfrm>
            <a:off x="5280101" y="1795929"/>
            <a:ext cx="0" cy="29210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0559D2EE-5571-298C-AF06-DD7248A60287}"/>
              </a:ext>
            </a:extLst>
          </p:cNvPr>
          <p:cNvCxnSpPr>
            <a:cxnSpLocks/>
          </p:cNvCxnSpPr>
          <p:nvPr/>
        </p:nvCxnSpPr>
        <p:spPr>
          <a:xfrm>
            <a:off x="3155950" y="1790700"/>
            <a:ext cx="0" cy="2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8428C5B6-BB2D-720C-63E1-EEF676135E43}"/>
              </a:ext>
            </a:extLst>
          </p:cNvPr>
          <p:cNvSpPr/>
          <p:nvPr/>
        </p:nvSpPr>
        <p:spPr>
          <a:xfrm>
            <a:off x="3120425" y="4292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30E0948-AEDB-ADD7-0CF6-32A047951C9F}"/>
              </a:ext>
            </a:extLst>
          </p:cNvPr>
          <p:cNvSpPr/>
          <p:nvPr/>
        </p:nvSpPr>
        <p:spPr>
          <a:xfrm>
            <a:off x="6730001" y="378485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A961CD-5560-DC52-8BB0-A3C449CF5625}"/>
              </a:ext>
            </a:extLst>
          </p:cNvPr>
          <p:cNvCxnSpPr>
            <a:cxnSpLocks/>
          </p:cNvCxnSpPr>
          <p:nvPr/>
        </p:nvCxnSpPr>
        <p:spPr>
          <a:xfrm flipH="1" flipV="1">
            <a:off x="3192425" y="4469199"/>
            <a:ext cx="261788" cy="360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95D0988D-C6A7-92D5-7D74-9DAFF10416C1}"/>
              </a:ext>
            </a:extLst>
          </p:cNvPr>
          <p:cNvSpPr txBox="1"/>
          <p:nvPr/>
        </p:nvSpPr>
        <p:spPr>
          <a:xfrm>
            <a:off x="3304673" y="4829365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Massenschwerpunkt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5046FEF-2EAB-029E-A7B9-6225617725A8}"/>
              </a:ext>
            </a:extLst>
          </p:cNvPr>
          <p:cNvCxnSpPr>
            <a:cxnSpLocks/>
          </p:cNvCxnSpPr>
          <p:nvPr/>
        </p:nvCxnSpPr>
        <p:spPr>
          <a:xfrm>
            <a:off x="6771913" y="3820851"/>
            <a:ext cx="0" cy="89607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3E81A3E-0CF5-E780-F6FC-535D3C107FF5}"/>
              </a:ext>
            </a:extLst>
          </p:cNvPr>
          <p:cNvCxnSpPr/>
          <p:nvPr/>
        </p:nvCxnSpPr>
        <p:spPr>
          <a:xfrm>
            <a:off x="5348289" y="4716929"/>
            <a:ext cx="138171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900A9761-60A2-DD87-9F40-F12834F43FE6}"/>
                  </a:ext>
                </a:extLst>
              </p:cNvPr>
              <p:cNvSpPr txBox="1"/>
              <p:nvPr/>
            </p:nvSpPr>
            <p:spPr>
              <a:xfrm>
                <a:off x="5867335" y="4768580"/>
                <a:ext cx="343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900A9761-60A2-DD87-9F40-F12834F43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35" y="4768580"/>
                <a:ext cx="343619" cy="276999"/>
              </a:xfrm>
              <a:prstGeom prst="rect">
                <a:avLst/>
              </a:prstGeom>
              <a:blipFill>
                <a:blip r:embed="rId9"/>
                <a:stretch>
                  <a:fillRect l="-8772" r="-3509" b="-108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DBBD276-1689-3D51-BCFD-23792DA2CA72}"/>
              </a:ext>
            </a:extLst>
          </p:cNvPr>
          <p:cNvCxnSpPr>
            <a:cxnSpLocks/>
          </p:cNvCxnSpPr>
          <p:nvPr/>
        </p:nvCxnSpPr>
        <p:spPr>
          <a:xfrm flipV="1">
            <a:off x="2294016" y="4302768"/>
            <a:ext cx="5211684" cy="252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9348CA2-8F9D-DF97-C589-CDC1A1C6366E}"/>
              </a:ext>
            </a:extLst>
          </p:cNvPr>
          <p:cNvCxnSpPr>
            <a:cxnSpLocks/>
          </p:cNvCxnSpPr>
          <p:nvPr/>
        </p:nvCxnSpPr>
        <p:spPr>
          <a:xfrm>
            <a:off x="2303541" y="3832034"/>
            <a:ext cx="520215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F49C7AE-1634-58B7-0F40-4E708C2D2594}"/>
              </a:ext>
            </a:extLst>
          </p:cNvPr>
          <p:cNvCxnSpPr>
            <a:cxnSpLocks/>
          </p:cNvCxnSpPr>
          <p:nvPr/>
        </p:nvCxnSpPr>
        <p:spPr>
          <a:xfrm flipV="1">
            <a:off x="7386639" y="3840075"/>
            <a:ext cx="0" cy="43514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926A2C0-4A26-2807-80B2-42B84C8A1E11}"/>
                  </a:ext>
                </a:extLst>
              </p:cNvPr>
              <p:cNvSpPr txBox="1"/>
              <p:nvPr/>
            </p:nvSpPr>
            <p:spPr>
              <a:xfrm>
                <a:off x="7486489" y="3918700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926A2C0-4A26-2807-80B2-42B84C8A1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489" y="3918700"/>
                <a:ext cx="185114" cy="276999"/>
              </a:xfrm>
              <a:prstGeom prst="rect">
                <a:avLst/>
              </a:prstGeom>
              <a:blipFill>
                <a:blip r:embed="rId10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F973E67-21A0-5EC8-D298-527DCB0A9B59}"/>
              </a:ext>
            </a:extLst>
          </p:cNvPr>
          <p:cNvCxnSpPr>
            <a:cxnSpLocks/>
          </p:cNvCxnSpPr>
          <p:nvPr/>
        </p:nvCxnSpPr>
        <p:spPr>
          <a:xfrm flipV="1">
            <a:off x="5131955" y="1914525"/>
            <a:ext cx="6282" cy="187032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9AC64575-024E-5803-DA59-9D2729C9661A}"/>
                  </a:ext>
                </a:extLst>
              </p:cNvPr>
              <p:cNvSpPr txBox="1"/>
              <p:nvPr/>
            </p:nvSpPr>
            <p:spPr>
              <a:xfrm>
                <a:off x="4862685" y="2711188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9AC64575-024E-5803-DA59-9D2729C96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85" y="2711188"/>
                <a:ext cx="165045" cy="276999"/>
              </a:xfrm>
              <a:prstGeom prst="rect">
                <a:avLst/>
              </a:prstGeom>
              <a:blipFill>
                <a:blip r:embed="rId11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91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Rebentrost, Philipp</dc:creator>
  <cp:lastModifiedBy>Rebentrost, Philipp</cp:lastModifiedBy>
  <cp:revision>1</cp:revision>
  <dcterms:created xsi:type="dcterms:W3CDTF">2022-07-04T13:32:09Z</dcterms:created>
  <dcterms:modified xsi:type="dcterms:W3CDTF">2022-07-04T13:51:45Z</dcterms:modified>
</cp:coreProperties>
</file>