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E4E5C-4C58-FCC3-5A70-8C96EEB98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D231D-C307-CE51-DB55-E34CF3A89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C192D-6CF1-3967-ECDA-7DAB157C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7995B-2E99-4464-4ECC-FA4A8C22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9CCD2-D7D2-3F96-D7EF-AF653E1E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8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2FFCA-726C-6040-1A5C-24A2C37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17FD83-04E8-6F03-2B3B-B0DFB0B0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A04FB-84E8-304B-E93A-904634C4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DB0E0-320E-1EDB-2E76-8A20B83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457A3-8AB9-75CA-25BD-A50D2349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4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E700A9-1C40-F706-24AE-88213E032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EFD456-4681-9722-DFD8-EE22EEEA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7F4A0-B039-1778-E8A9-0DD9E1EF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62EDE-2CF6-27E3-23FA-A27E85F4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87FE0-D872-1436-C3B6-88E8BBDE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0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B2BE5-4578-AC02-2B89-68D1B595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5F772-E67F-11B8-198D-947A0D0C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3A655-5084-7B0B-FD15-A7373ECC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E13AF-075F-6E42-6104-35673349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8A358-97E9-FD4F-D5BD-AEFF12F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A00B-8201-6933-A0DD-DB5BAD41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02969-851A-A17A-8DB8-C48E2169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F6E6D-3711-6C8D-62A9-E7CD1BBD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728CF-2D07-8BE2-4D77-0F20B4B3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A7014-559B-DF4B-1C7B-88C08651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4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E9720-942F-E8DC-2A6E-BF06578F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86D37-35C8-92AC-2A2A-A6A4F05A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DF7BB-2944-183F-FE29-91991E89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F8078-93DA-97C0-11AA-BE838CE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DE7AD-EA36-69A3-BB9C-7CA70C1B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AC2F0-6B78-56C8-E73B-C1ABE205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2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151E-5585-451A-9204-DA5965E9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006B0-4268-8A48-6130-0DA135C9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0BDCA-79A2-DD4A-F4B5-D9B39045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EAF10-B626-C31B-4B4D-DABCEDB1D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085AA2-D1A9-F5B1-AA9F-D82540D09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F09085-8242-CC90-9574-C8F9228C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312DF-157D-BDC3-E803-FB090699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564DA2-1461-D5BE-DE73-6C1768ED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291F8-A0AC-7570-9D38-695D8D63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92D03F-7026-F35E-FE90-59372379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A2E252-F7BC-90F3-D78D-525A1816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4FFF8-BD5F-D3D6-F8EC-DC0EF594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09DBB1-A28A-D493-CCC0-05F48741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C12ED-D0F9-1F20-D7F3-A1D7AD29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7A7245-2854-1839-1129-90A9CA86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C50AB-8AE0-4513-4E00-F83300D1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3C851-CC03-412F-894C-4D69D13E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4A9F8-FE08-22C2-726A-078A89462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78F76-1589-F9CE-A94E-DDE0B711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D2B83-D173-F290-EC0E-4296B5D7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FEC40-541C-E910-E923-BD38698F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93A5E-E960-56E2-E7D9-7774492D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1E563D-ED26-A6DD-FD34-3509099D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002CF0-C924-C654-6937-D8E7301C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1481C-B67A-064C-985A-54AEAA54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D38F-30E6-3AD5-3533-52F45F52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2B75D-0580-6428-0623-94DF7E76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4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DC24F8-DB2A-EDA4-01D7-07526EDF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90867-A885-6B28-6C66-9FF50E40C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FDFF8-2691-E4C4-8696-C2009FFA5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60C9-A9D1-4C68-9ED1-7FCEE685E5B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837C2-ACC4-ACE1-2FA1-60CF3BB1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1E725-4016-07DF-9AE2-3C65FAC22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A87D-6D7E-40E5-90F7-85749781D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5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BA8138-2CDA-F468-EAC9-2260B8562EA4}"/>
              </a:ext>
            </a:extLst>
          </p:cNvPr>
          <p:cNvSpPr txBox="1"/>
          <p:nvPr/>
        </p:nvSpPr>
        <p:spPr>
          <a:xfrm>
            <a:off x="709863" y="1680229"/>
            <a:ext cx="119834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/>
              <a:t>The application of ordinary differentiation</a:t>
            </a:r>
            <a:endParaRPr lang="zh-CN" altLang="en-US" sz="4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28813-313B-F3F5-BD8C-F26F2953B0B3}"/>
              </a:ext>
            </a:extLst>
          </p:cNvPr>
          <p:cNvSpPr txBox="1"/>
          <p:nvPr/>
        </p:nvSpPr>
        <p:spPr>
          <a:xfrm>
            <a:off x="9805737" y="59195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 </a:t>
            </a:r>
            <a:r>
              <a:rPr lang="en-US" altLang="zh-CN" b="1" dirty="0" err="1"/>
              <a:t>Bofang</a:t>
            </a:r>
            <a:r>
              <a:rPr lang="en-US" altLang="zh-CN" b="1" dirty="0"/>
              <a:t> Jia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8848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027112-E6C3-B2EF-45E9-79116AD26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71" y="349340"/>
            <a:ext cx="9542857" cy="27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0E3D03-EE2C-5AF1-C290-C9DEE3274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32" y="3342076"/>
            <a:ext cx="4134952" cy="29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2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7CC890-7FFA-7500-1AB1-2349E3E38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14" y="386082"/>
            <a:ext cx="4028571" cy="11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2F1806-A21A-8FAD-9055-F2E80FEAA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32" y="1826013"/>
            <a:ext cx="9533333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5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7B7468-2BD4-F629-BEFD-9666D5A9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7" y="1038524"/>
            <a:ext cx="9561905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09219D-5431-9DCE-9DBC-C89D6F69F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19" y="1129000"/>
            <a:ext cx="9504762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2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4FD2FD-058F-50FA-38EF-3250EFBA3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28" y="367095"/>
            <a:ext cx="9457143" cy="6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3E3DB5-C683-5AC0-660F-635EDEEB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24" y="552809"/>
            <a:ext cx="9580952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4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4B6449-A374-8DC7-99C7-4A9865617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71" y="914714"/>
            <a:ext cx="9542857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4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F1D60C-D8C8-1D25-5687-79F339485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19" y="0"/>
            <a:ext cx="2504762" cy="9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1E8EB8-BC0A-9F99-1569-C92A1F8A1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93" y="980952"/>
            <a:ext cx="8726132" cy="58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4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967798-9EAD-3F85-40F5-9D4A0FE34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47" y="219476"/>
            <a:ext cx="9361905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4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A107A1-6A30-F678-90E3-1E7EF74EB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90" y="291184"/>
            <a:ext cx="9447619" cy="27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F75281-E562-6DAF-4EAA-794686FF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90" y="3005470"/>
            <a:ext cx="9409524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8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8AEAC8-1A78-2311-BC54-72B35E1C4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47" y="613120"/>
            <a:ext cx="1723810" cy="7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C40553-4A75-AC79-AD3A-5E59CD93A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24" y="1566388"/>
            <a:ext cx="1380952" cy="4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29D377-862E-FF9B-68A5-2545EC978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43" y="2388818"/>
            <a:ext cx="9590476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2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F1AAF5-E941-6F78-83D7-1C5CDD21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33" y="238524"/>
            <a:ext cx="9533333" cy="6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FE6B1A-5D72-A9D6-61A8-85DFF3899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47" y="414714"/>
            <a:ext cx="9361905" cy="6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8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650B90-A6F3-94F9-F6E0-DD19E516C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14" y="1467095"/>
            <a:ext cx="9628571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9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A0FD7D-78B0-F674-F35B-998D12827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90" y="381381"/>
            <a:ext cx="7247619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9CDB58-59A9-3719-2364-E60FC7287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43" y="1029000"/>
            <a:ext cx="7685714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76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3ED02E-15A6-9767-5C6B-76B748839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14" y="776619"/>
            <a:ext cx="9628571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53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009F65-40FA-3CE0-F256-1015085F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90" y="1805190"/>
            <a:ext cx="6647619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6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90B912-2B6F-18F3-4EC0-A852851A2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25" y="1312007"/>
            <a:ext cx="3990476" cy="10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48790B-FE80-2FF3-3C5D-21BFF8650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52" y="2345594"/>
            <a:ext cx="3676190" cy="9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CCF0A7-CE2E-5E8F-3793-23E444ABC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61" y="3344780"/>
            <a:ext cx="2628571" cy="9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FF3EAA-2697-3356-8311-B28217F44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93" y="4316209"/>
            <a:ext cx="3961905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0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493D6F-EB2D-0F8E-4712-EA505866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52" y="732491"/>
            <a:ext cx="2038095" cy="10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5A5059-AAEB-98A2-AF87-8687B29CD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56" y="1818205"/>
            <a:ext cx="1914286" cy="10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BFE8F0-BAEE-715B-8B7F-C9E3C260E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65" y="2759797"/>
            <a:ext cx="3466667" cy="8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ED10CB-5227-F30A-79FF-2A76044EB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69" y="3616940"/>
            <a:ext cx="5638095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BD0F70-DEFC-2C3B-0DAD-A939663FA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52" y="973122"/>
            <a:ext cx="2238095" cy="10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0748B0-4598-B060-04DF-8EA1FA551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0" y="2058836"/>
            <a:ext cx="2895238" cy="7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753152-5B29-5123-E5C7-452B412F0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42" y="2775859"/>
            <a:ext cx="5885714" cy="5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5EFA3F-6B82-E6F7-7BAF-56FB1C729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27" y="3356811"/>
            <a:ext cx="3857143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5D544F-EF13-E7D5-2186-0ACA10378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38" y="1021980"/>
            <a:ext cx="4009524" cy="77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B56406-212D-26FE-C7EB-862B0881A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43" y="2143171"/>
            <a:ext cx="1723810" cy="7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572321-57FA-E437-9CF7-C8D068BC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43" y="3057571"/>
            <a:ext cx="4085714" cy="742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683478-13A4-B36E-7647-429994D54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62" y="4114094"/>
            <a:ext cx="4828571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92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7B61EC-9B4F-8E71-B13C-0C26D93D8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64" y="662554"/>
            <a:ext cx="1885714" cy="10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C901C7-12A9-3F79-4C23-0F80E5EC3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52" y="1719697"/>
            <a:ext cx="4638095" cy="7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41503D-6E60-D8D6-0796-2AE87B891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18" y="2567316"/>
            <a:ext cx="8504762" cy="942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6A677D-9EAA-A0C3-3EC0-BD1422003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3" y="3544148"/>
            <a:ext cx="2104762" cy="9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A6CBFC-E505-DFE8-4B5A-8B45CE7E4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13" y="3391767"/>
            <a:ext cx="2466667" cy="2209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581FEE-A5F0-CB88-4373-7CE4C593B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3" y="4639386"/>
            <a:ext cx="2438095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96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4365EF-4F39-0045-333A-40BA50C29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64" y="269752"/>
            <a:ext cx="6555863" cy="63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D2FCB-EC06-D142-6F06-9987D1EBA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57" y="362333"/>
            <a:ext cx="9714286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D4DE33-FB7E-3762-5FA6-1B25D9F56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38" y="38524"/>
            <a:ext cx="9609524" cy="6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36354B-E0F5-965E-906A-831B2FA4A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43" y="5190"/>
            <a:ext cx="9685714" cy="6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179937-FBFF-D290-5CE6-EF8715264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47" y="919476"/>
            <a:ext cx="9761905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9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860C89-4594-6B32-2FE6-79C32155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28" y="386143"/>
            <a:ext cx="7857143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4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66921A-9A27-0E9F-C7F7-F45B267E4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57" y="381381"/>
            <a:ext cx="9714286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5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宽屏</PresentationFormat>
  <Paragraphs>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 ia</dc:creator>
  <cp:lastModifiedBy>j ia</cp:lastModifiedBy>
  <cp:revision>6</cp:revision>
  <dcterms:created xsi:type="dcterms:W3CDTF">2023-02-13T06:40:00Z</dcterms:created>
  <dcterms:modified xsi:type="dcterms:W3CDTF">2023-02-13T07:17:24Z</dcterms:modified>
</cp:coreProperties>
</file>