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5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5" autoAdjust="0"/>
  </p:normalViewPr>
  <p:slideViewPr>
    <p:cSldViewPr>
      <p:cViewPr>
        <p:scale>
          <a:sx n="66" d="100"/>
          <a:sy n="66" d="100"/>
        </p:scale>
        <p:origin x="-2934" y="-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16A29-8E5C-4391-9526-CA414E2A4ADC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630A-1FE5-457F-B0FB-F5562DAE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5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1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2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7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C7E0-E588-431C-BCA4-60E3CD12ECD1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ECCDD4-26CC-46FC-92C0-38646D2C643E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 acquisition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Rohde, Joel </a:t>
            </a:r>
            <a:r>
              <a:rPr lang="en-US" dirty="0" err="1" smtClean="0"/>
              <a:t>Tanzi</a:t>
            </a:r>
            <a:r>
              <a:rPr lang="en-US" dirty="0" smtClean="0"/>
              <a:t>, Michael Albert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1371600" y="3505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Wi</a:t>
            </a:r>
            <a:r>
              <a:rPr lang="en-US" dirty="0" smtClean="0"/>
              <a:t>reless </a:t>
            </a:r>
            <a:r>
              <a:rPr lang="en-US" b="1" dirty="0" smtClean="0"/>
              <a:t>M</a:t>
            </a:r>
            <a:r>
              <a:rPr lang="en-US" dirty="0" smtClean="0"/>
              <a:t>odular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A</a:t>
            </a:r>
            <a:r>
              <a:rPr lang="en-US" dirty="0" smtClean="0"/>
              <a:t>cquisition </a:t>
            </a:r>
            <a:r>
              <a:rPr lang="en-US" b="1" dirty="0" smtClean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211137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Project </a:t>
            </a:r>
            <a:r>
              <a:rPr lang="en-US" b="1" dirty="0" err="1" smtClean="0"/>
              <a:t>WiMDAS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Project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Modular, abstracted design</a:t>
            </a:r>
          </a:p>
          <a:p>
            <a:pPr lvl="1"/>
            <a:r>
              <a:rPr lang="en-US" b="1" dirty="0"/>
              <a:t>USB</a:t>
            </a:r>
            <a:r>
              <a:rPr lang="en-US" dirty="0"/>
              <a:t> or </a:t>
            </a:r>
            <a:r>
              <a:rPr lang="en-US" b="1" dirty="0"/>
              <a:t>Ethernet</a:t>
            </a:r>
            <a:r>
              <a:rPr lang="en-US" dirty="0"/>
              <a:t>-connected devices/microcontrollers interface to external protocols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CAN</a:t>
            </a:r>
            <a:r>
              <a:rPr lang="en-US" dirty="0"/>
              <a:t>, SPI, I2C, Serial, GPIO, etc.</a:t>
            </a:r>
          </a:p>
          <a:p>
            <a:r>
              <a:rPr lang="en-US" dirty="0"/>
              <a:t>SD Card-based storage</a:t>
            </a:r>
          </a:p>
          <a:p>
            <a:r>
              <a:rPr lang="en-US" dirty="0"/>
              <a:t>Real-time web interface for live-race analysis</a:t>
            </a:r>
          </a:p>
          <a:p>
            <a:r>
              <a:rPr lang="en-US" dirty="0"/>
              <a:t>Utilities for exporting data into existing, mature data analysis products for post-race analysis</a:t>
            </a:r>
          </a:p>
          <a:p>
            <a:pPr lvl="1"/>
            <a:r>
              <a:rPr lang="en-US" dirty="0"/>
              <a:t>E.g. GDA's GEMS, </a:t>
            </a:r>
            <a:r>
              <a:rPr lang="en-US" dirty="0" err="1"/>
              <a:t>MoTeC's</a:t>
            </a:r>
            <a:r>
              <a:rPr lang="en-US" dirty="0"/>
              <a:t> i2, etc.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Objectives Breakdown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Vehicle Host (V-Host)</a:t>
            </a:r>
          </a:p>
          <a:p>
            <a:pPr lvl="1"/>
            <a:r>
              <a:rPr lang="en-US" dirty="0"/>
              <a:t>Intercept/capture all communications</a:t>
            </a:r>
          </a:p>
          <a:p>
            <a:pPr lvl="2"/>
            <a:r>
              <a:rPr lang="en-US" dirty="0"/>
              <a:t>PCM-required (“primary”) sensors via CAN buses</a:t>
            </a:r>
          </a:p>
          <a:p>
            <a:pPr lvl="2"/>
            <a:r>
              <a:rPr lang="en-US" dirty="0"/>
              <a:t>PCM output to sub-systems, debug messages</a:t>
            </a:r>
          </a:p>
          <a:p>
            <a:pPr lvl="2"/>
            <a:r>
              <a:rPr lang="en-US" dirty="0"/>
              <a:t>“Secondary” sensors, e.g. GPS</a:t>
            </a:r>
          </a:p>
          <a:p>
            <a:pPr lvl="1"/>
            <a:r>
              <a:rPr lang="en-US" dirty="0"/>
              <a:t>Relay all input wirelessly to R-Host</a:t>
            </a:r>
          </a:p>
          <a:p>
            <a:pPr lvl="1"/>
            <a:r>
              <a:rPr lang="en-US" dirty="0"/>
              <a:t>Develop efficient storage, communication protocols</a:t>
            </a:r>
          </a:p>
          <a:p>
            <a:pPr lvl="2"/>
            <a:r>
              <a:rPr lang="en-US" dirty="0"/>
              <a:t>Microcontroller-to-</a:t>
            </a:r>
            <a:r>
              <a:rPr lang="en-US" dirty="0" err="1"/>
              <a:t>VHost</a:t>
            </a:r>
            <a:r>
              <a:rPr lang="en-US" dirty="0"/>
              <a:t> data transmission</a:t>
            </a:r>
          </a:p>
          <a:p>
            <a:pPr lvl="2"/>
            <a:r>
              <a:rPr lang="en-US" dirty="0" err="1"/>
              <a:t>Vhost</a:t>
            </a:r>
            <a:r>
              <a:rPr lang="en-US" dirty="0"/>
              <a:t>-to-</a:t>
            </a:r>
            <a:r>
              <a:rPr lang="en-US" dirty="0" err="1"/>
              <a:t>RHost</a:t>
            </a:r>
            <a:r>
              <a:rPr lang="en-US" dirty="0"/>
              <a:t> wireless data transmission</a:t>
            </a:r>
          </a:p>
          <a:p>
            <a:pPr lvl="2"/>
            <a:r>
              <a:rPr lang="en-US" dirty="0"/>
              <a:t>Data storage protocol</a:t>
            </a:r>
          </a:p>
          <a:p>
            <a:r>
              <a:rPr lang="en-US" dirty="0"/>
              <a:t>Remote Host (R-Host)</a:t>
            </a:r>
          </a:p>
          <a:p>
            <a:pPr lvl="1"/>
            <a:r>
              <a:rPr lang="en-US" dirty="0"/>
              <a:t>Retrieve and capture/store all V-Host transmissions</a:t>
            </a:r>
          </a:p>
          <a:p>
            <a:pPr lvl="1"/>
            <a:r>
              <a:rPr lang="en-US" dirty="0"/>
              <a:t>Host LAN/</a:t>
            </a:r>
            <a:r>
              <a:rPr lang="en-US" dirty="0" err="1"/>
              <a:t>WiFi-accessable</a:t>
            </a:r>
            <a:r>
              <a:rPr lang="en-US" dirty="0"/>
              <a:t> real-time web interface</a:t>
            </a:r>
          </a:p>
          <a:p>
            <a:pPr lvl="2"/>
            <a:r>
              <a:rPr lang="en-US" dirty="0"/>
              <a:t>Preset and user-configurable panels</a:t>
            </a:r>
          </a:p>
          <a:p>
            <a:pPr lvl="2"/>
            <a:r>
              <a:rPr lang="en-US" dirty="0"/>
              <a:t>Continuous, pause-able, zoom-able graphs for time-sensitive metrics</a:t>
            </a:r>
          </a:p>
          <a:p>
            <a:pPr lvl="2"/>
            <a:r>
              <a:rPr lang="en-US" dirty="0"/>
              <a:t>Message panel for threshold alerts, debug messages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System Block Diagram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4" y="1524000"/>
            <a:ext cx="6780472" cy="5282165"/>
          </a:xfrm>
        </p:spPr>
      </p:pic>
    </p:spTree>
    <p:extLst>
      <p:ext uri="{BB962C8B-B14F-4D97-AF65-F5344CB8AC3E}">
        <p14:creationId xmlns:p14="http://schemas.microsoft.com/office/powerpoint/2010/main" val="3944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5" y="126174"/>
            <a:ext cx="8479370" cy="6605652"/>
          </a:xfrm>
        </p:spPr>
      </p:pic>
    </p:spTree>
    <p:extLst>
      <p:ext uri="{BB962C8B-B14F-4D97-AF65-F5344CB8AC3E}">
        <p14:creationId xmlns:p14="http://schemas.microsoft.com/office/powerpoint/2010/main" val="12199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6" y="128146"/>
            <a:ext cx="8474309" cy="6601708"/>
          </a:xfrm>
        </p:spPr>
      </p:pic>
    </p:spTree>
    <p:extLst>
      <p:ext uri="{BB962C8B-B14F-4D97-AF65-F5344CB8AC3E}">
        <p14:creationId xmlns:p14="http://schemas.microsoft.com/office/powerpoint/2010/main" val="27341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Hardware Breakdown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ARM+Linux</a:t>
            </a:r>
            <a:r>
              <a:rPr lang="en-US" dirty="0" smtClean="0"/>
              <a:t> Device”</a:t>
            </a:r>
          </a:p>
          <a:p>
            <a:pPr lvl="1"/>
            <a:r>
              <a:rPr lang="en-US" dirty="0"/>
              <a:t>Raspberry </a:t>
            </a:r>
            <a:r>
              <a:rPr lang="en-US" dirty="0" smtClean="0"/>
              <a:t>Pi</a:t>
            </a:r>
          </a:p>
          <a:p>
            <a:pPr lvl="2"/>
            <a:r>
              <a:rPr lang="en-US" dirty="0" smtClean="0"/>
              <a:t>700 MHz ARM11, 256 MB RAM</a:t>
            </a:r>
            <a:endParaRPr lang="en-US" dirty="0" smtClean="0"/>
          </a:p>
          <a:p>
            <a:pPr lvl="2"/>
            <a:r>
              <a:rPr lang="en-US" dirty="0" smtClean="0"/>
              <a:t>10/100 Ethernet, USB</a:t>
            </a:r>
          </a:p>
          <a:p>
            <a:pPr lvl="2"/>
            <a:r>
              <a:rPr lang="en-US" dirty="0" smtClean="0"/>
              <a:t>Composite RCA &amp; HDMI Video</a:t>
            </a:r>
            <a:endParaRPr lang="en-US" dirty="0" smtClean="0"/>
          </a:p>
          <a:p>
            <a:pPr lvl="1"/>
            <a:r>
              <a:rPr lang="en-US" dirty="0" smtClean="0"/>
              <a:t>USB SD Card R/</a:t>
            </a:r>
            <a:r>
              <a:rPr lang="en-US" dirty="0" err="1" smtClean="0"/>
              <a:t>W’er</a:t>
            </a:r>
            <a:endParaRPr lang="en-US" dirty="0" smtClean="0"/>
          </a:p>
          <a:p>
            <a:r>
              <a:rPr lang="en-US" dirty="0"/>
              <a:t>“CAN Interface Microcontroller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Mega2560</a:t>
            </a:r>
            <a:endParaRPr lang="en-US" dirty="0" smtClean="0"/>
          </a:p>
          <a:p>
            <a:pPr lvl="1"/>
            <a:r>
              <a:rPr lang="en-US" dirty="0" err="1" smtClean="0"/>
              <a:t>SparkFun</a:t>
            </a:r>
            <a:r>
              <a:rPr lang="en-US" dirty="0" smtClean="0"/>
              <a:t> CAN-BUS Shield</a:t>
            </a:r>
          </a:p>
          <a:p>
            <a:r>
              <a:rPr lang="en-US" dirty="0" smtClean="0"/>
              <a:t>“</a:t>
            </a:r>
            <a:r>
              <a:rPr lang="en-US" dirty="0"/>
              <a:t>Microcontroller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Mega2560</a:t>
            </a:r>
          </a:p>
          <a:p>
            <a:r>
              <a:rPr lang="en-US" dirty="0"/>
              <a:t>“Wireless Module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Ubiquiti</a:t>
            </a:r>
            <a:r>
              <a:rPr lang="en-US" dirty="0" smtClean="0"/>
              <a:t> Networks </a:t>
            </a:r>
            <a:r>
              <a:rPr lang="en-US" dirty="0" err="1" smtClean="0"/>
              <a:t>airMAX</a:t>
            </a:r>
            <a:r>
              <a:rPr lang="en-US" dirty="0" smtClean="0"/>
              <a:t> Bullet </a:t>
            </a:r>
            <a:r>
              <a:rPr lang="en-US" dirty="0" smtClean="0"/>
              <a:t>M</a:t>
            </a:r>
          </a:p>
          <a:p>
            <a:pPr lvl="2"/>
            <a:r>
              <a:rPr lang="en-US" dirty="0" smtClean="0"/>
              <a:t>10/100 Ethernet interface, 100+ Mbps (12.5 MB/s), 50+ km (31+ mi)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35814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3987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Source: Wikimedia (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jwrodgers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Schedule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December 1, </a:t>
            </a:r>
            <a:r>
              <a:rPr lang="en-US" dirty="0" smtClean="0"/>
              <a:t>2012</a:t>
            </a:r>
          </a:p>
          <a:p>
            <a:pPr lvl="1"/>
            <a:r>
              <a:rPr lang="en-US" dirty="0" smtClean="0"/>
              <a:t>Vehicle Host (V-Host) </a:t>
            </a:r>
            <a:r>
              <a:rPr lang="en-US" dirty="0" smtClean="0"/>
              <a:t>completed</a:t>
            </a:r>
            <a:endParaRPr lang="en-US" dirty="0" smtClean="0"/>
          </a:p>
          <a:p>
            <a:pPr lvl="2"/>
            <a:r>
              <a:rPr lang="en-US" dirty="0" smtClean="0"/>
              <a:t>Capture all sensory </a:t>
            </a:r>
            <a:r>
              <a:rPr lang="en-US" dirty="0" smtClean="0"/>
              <a:t>data</a:t>
            </a:r>
          </a:p>
          <a:p>
            <a:pPr lvl="3"/>
            <a:r>
              <a:rPr lang="en-US" dirty="0" smtClean="0"/>
              <a:t>Inc. Microcontroller interfaces to sensors</a:t>
            </a:r>
            <a:endParaRPr lang="en-US" dirty="0" smtClean="0"/>
          </a:p>
          <a:p>
            <a:pPr lvl="2"/>
            <a:r>
              <a:rPr lang="en-US" dirty="0" smtClean="0"/>
              <a:t>Data converter utility</a:t>
            </a:r>
          </a:p>
          <a:p>
            <a:r>
              <a:rPr lang="en-US" dirty="0" err="1" smtClean="0"/>
              <a:t>Febuary</a:t>
            </a:r>
            <a:r>
              <a:rPr lang="en-US" dirty="0" smtClean="0"/>
              <a:t> 1, 2013</a:t>
            </a:r>
          </a:p>
          <a:p>
            <a:pPr lvl="1"/>
            <a:r>
              <a:rPr lang="en-US" dirty="0" smtClean="0"/>
              <a:t>Remote Host (R-Host) completed</a:t>
            </a:r>
          </a:p>
          <a:p>
            <a:pPr lvl="2"/>
            <a:r>
              <a:rPr lang="en-US" dirty="0" smtClean="0"/>
              <a:t>Wireless</a:t>
            </a:r>
          </a:p>
          <a:p>
            <a:pPr lvl="2"/>
            <a:r>
              <a:rPr lang="en-US" dirty="0" smtClean="0"/>
              <a:t>Real-time web interface</a:t>
            </a:r>
          </a:p>
          <a:p>
            <a:r>
              <a:rPr lang="en-US" dirty="0" smtClean="0"/>
              <a:t>Free-time Bonuses</a:t>
            </a:r>
          </a:p>
          <a:p>
            <a:pPr lvl="1"/>
            <a:r>
              <a:rPr lang="en-US" dirty="0" smtClean="0"/>
              <a:t>Vehicle steering wheel display</a:t>
            </a:r>
            <a:endParaRPr lang="en-US" dirty="0"/>
          </a:p>
          <a:p>
            <a:pPr lvl="1"/>
            <a:r>
              <a:rPr lang="en-US" dirty="0" smtClean="0"/>
              <a:t>Video stream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PROFIT!!!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317</Words>
  <Application>Microsoft Office PowerPoint</Application>
  <PresentationFormat>On-screen Show (4:3)</PresentationFormat>
  <Paragraphs>74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Clarity</vt:lpstr>
      <vt:lpstr>dATA  acquisition</vt:lpstr>
      <vt:lpstr>PowerPoint Presentation</vt:lpstr>
      <vt:lpstr>Project Features</vt:lpstr>
      <vt:lpstr>Objectives Breakdown</vt:lpstr>
      <vt:lpstr>System Block Diagram</vt:lpstr>
      <vt:lpstr>PowerPoint Presentation</vt:lpstr>
      <vt:lpstr>PowerPoint Presentation</vt:lpstr>
      <vt:lpstr>Hardware Breakdown</vt:lpstr>
      <vt:lpstr>Schedule</vt:lpstr>
    </vt:vector>
  </TitlesOfParts>
  <Company>Blake Rohde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acquisition</dc:title>
  <dc:creator>Blake Rohde</dc:creator>
  <cp:lastModifiedBy>Blake Rohde</cp:lastModifiedBy>
  <cp:revision>28</cp:revision>
  <dcterms:created xsi:type="dcterms:W3CDTF">2012-09-19T06:25:21Z</dcterms:created>
  <dcterms:modified xsi:type="dcterms:W3CDTF">2012-09-23T07:39:57Z</dcterms:modified>
</cp:coreProperties>
</file>