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bbd2c5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bbd2c5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bbd2c57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bbd2c57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bbd2c57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bbd2c57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bbd2c57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bbd2c57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bbd2c57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bbd2c57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bbd2c576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bbd2c576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Kvantni Novac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Bogdan Tomić 6-20 RN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Opis Projekta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 ovom istraživanju istražuje se koncept kvantnog novca u digitalnom bankarstvu, fokusirajući se na njegovu implementaciju putem Pythona i Qiskit-a. Razmatraju se tri aspekta: emitera kvantnih novčanica, korisnika koji upravlja zahtevima i potencijalnih falisifikatora. Cilj je shvatiti funkcionalnost kvantnog novca i identifikovati izazove i rizike u njegovoj upotrebi.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Korisnički interfejs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866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Algoritam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916175"/>
            <a:ext cx="8520600" cy="3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Kvadrati predstavljaju klase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Strelice predstavljaju zavisnost klase od drugih klasa.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175" y="1848925"/>
            <a:ext cx="7167551" cy="371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Programski kod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214675" y="297325"/>
            <a:ext cx="5874900" cy="23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generisi_kvantno_stanje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QuantumCircuit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measure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simulator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shots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).result()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measured_bit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.get_counts(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measured_bit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05500" y="2668350"/>
            <a:ext cx="8938500" cy="23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izdaj_novcanicu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kubiti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kvantno_stanje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kubiti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kvantno_stanje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kvantno_stanje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generisi_kvantno_stanje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serijski_broj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generisi_serijski_broj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db_cursor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'INSERT INTO novcanice VALUES (?, ?)'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serijski_broj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kvantno_stanje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db_conn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serijski_broj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kvantno_stanje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Testiranje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52700" y="1152475"/>
            <a:ext cx="867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Izdaj Novčanicu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 - Nema  Output -  ID izdane novčanice: 5268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Pregled Novčanica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 - Nema  Output -  Izdate novcanice \n (spisak novčanica serijski broj i kubiti)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Falsifikuj Novčanicu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 - Broj kubita Output - Novcanica je falsifikovana Npr. Serijski broj: 8783 Kvantno stanje: |1&gt;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Verifikuj Novčanicu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Input - Serijski broj Output - Novcanica je verifikovana Npr. Serijski broj: 8783 Kvantno stanje: |1&gt;|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Zakljucak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337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Ovo istraživanje se bavi implementacijom koncepta kvantnog novca u digitalnom bankarstvu, koristeći Python i Qiskit. Fokus je na ulogama emitera kvantnih novčanica, korisnika i potencijalnih falisifikatora, sa ciljem razumevanja funkcionalnosti i izazova kvantnog novca. Istraživanje doprinosi razvoju bezbednih digitalnih finansijskih sistema u kontekstu kvantnog računarstva, nudeći uvide u primenu kvantnog novca za buduće finansijske operacije.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