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гдан Ведерников" initials="БВ" lastIdx="1" clrIdx="0">
    <p:extLst>
      <p:ext uri="{19B8F6BF-5375-455C-9EA6-DF929625EA0E}">
        <p15:presenceInfo xmlns:p15="http://schemas.microsoft.com/office/powerpoint/2012/main" userId="ef3e1aa24f3e83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7" autoAdjust="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EE1BC1-59A7-47F3-9B5C-A8FEEC5505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71B24D-9FEC-4912-B5E2-CCDC4363F4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E1B67-EC46-45CD-A084-C10A79D433BD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CF2282-9E4E-4986-A6DA-090AECE505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540D81-9403-4ADD-8CE6-23EF13C0C4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6DE0B-865A-45FE-A2D2-5BA13F1DC1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8867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60296-B2B8-480E-89C6-31800BE85953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1096B-CB27-46A9-AAE3-2EC1005300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36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A3FA2927-66F8-4FE4-AACE-42548094E06B}" type="datetime1">
              <a:rPr lang="ru-RU" smtClean="0"/>
              <a:t>08.06.2022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7AC3878-068C-4FA8-8151-825800074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863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D4C8-457C-4A9B-BE1E-4FE164B999FF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81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5989-92F5-4FA6-ADCF-7A695F5A3C4E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51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A9AA-39CE-4BC6-AEB6-B925FC9E1AAF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8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373B-8553-456D-8C86-90040BC3C435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720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C46F-2F80-4BC4-ACF1-93FE92367E22}" type="datetime1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70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05F1-1ADC-43CE-8ACF-F101939965E3}" type="datetime1">
              <a:rPr lang="ru-RU" smtClean="0"/>
              <a:t>08.06.2022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74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9A14-50A2-4BBF-80CB-FC0948C0F4E6}" type="datetime1">
              <a:rPr lang="ru-RU" smtClean="0"/>
              <a:t>08.06.2022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33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2753-9431-4789-A87A-D26721F7203C}" type="datetime1">
              <a:rPr lang="ru-RU" smtClean="0"/>
              <a:t>08.06.2022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6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C921-1965-40E9-B5D8-4268A91335EB}" type="datetime1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BD3C-DC7E-49B7-A903-9AE6037DCFEB}" type="datetime1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42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7FC3497-9C06-48E6-9703-2C2DFB907F98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7AC3878-068C-4FA8-8151-825800074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4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7F8E55E-C330-40D2-8BBC-478D86AEFF17}"/>
              </a:ext>
            </a:extLst>
          </p:cNvPr>
          <p:cNvSpPr txBox="1"/>
          <p:nvPr/>
        </p:nvSpPr>
        <p:spPr>
          <a:xfrm>
            <a:off x="414936" y="-1236524"/>
            <a:ext cx="8729064" cy="809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университет</a:t>
            </a:r>
            <a:br>
              <a:rPr lang="ru-RU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«ЛЭТИ» им. В. И. Ульянова (Ленина)</a:t>
            </a:r>
            <a:b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cap="all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cap="all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БАКАЛАВРА</a:t>
            </a:r>
            <a:r>
              <a:rPr lang="ru-RU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cap="small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2000" b="1" cap="all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УПРАВЛЕНИЯ СКЛАДИРОВАНИЕМ ПРОДУКЦИИ</a:t>
            </a:r>
            <a:b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Ведерников Б.</a:t>
            </a:r>
            <a:b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к. т. н., доцент Шевченко А. В.</a:t>
            </a:r>
            <a:b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выполнена в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СПбГЭТУ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«ЛЭТИ»</a:t>
            </a:r>
            <a:b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  <a:b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00172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CED697-053E-4DED-94EC-CE1367A9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84786C1-0504-496D-B027-B31F39516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54945"/>
              </p:ext>
            </p:extLst>
          </p:nvPr>
        </p:nvGraphicFramePr>
        <p:xfrm>
          <a:off x="120511" y="1489435"/>
          <a:ext cx="8250493" cy="138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472">
                  <a:extLst>
                    <a:ext uri="{9D8B030D-6E8A-4147-A177-3AD203B41FA5}">
                      <a16:colId xmlns:a16="http://schemas.microsoft.com/office/drawing/2014/main" val="4129728897"/>
                    </a:ext>
                  </a:extLst>
                </a:gridCol>
                <a:gridCol w="1174254">
                  <a:extLst>
                    <a:ext uri="{9D8B030D-6E8A-4147-A177-3AD203B41FA5}">
                      <a16:colId xmlns:a16="http://schemas.microsoft.com/office/drawing/2014/main" val="2910299575"/>
                    </a:ext>
                  </a:extLst>
                </a:gridCol>
                <a:gridCol w="1136934">
                  <a:extLst>
                    <a:ext uri="{9D8B030D-6E8A-4147-A177-3AD203B41FA5}">
                      <a16:colId xmlns:a16="http://schemas.microsoft.com/office/drawing/2014/main" val="2200675277"/>
                    </a:ext>
                  </a:extLst>
                </a:gridCol>
                <a:gridCol w="1052845">
                  <a:extLst>
                    <a:ext uri="{9D8B030D-6E8A-4147-A177-3AD203B41FA5}">
                      <a16:colId xmlns:a16="http://schemas.microsoft.com/office/drawing/2014/main" val="229323114"/>
                    </a:ext>
                  </a:extLst>
                </a:gridCol>
                <a:gridCol w="1211996">
                  <a:extLst>
                    <a:ext uri="{9D8B030D-6E8A-4147-A177-3AD203B41FA5}">
                      <a16:colId xmlns:a16="http://schemas.microsoft.com/office/drawing/2014/main" val="573512287"/>
                    </a:ext>
                  </a:extLst>
                </a:gridCol>
                <a:gridCol w="1211996">
                  <a:extLst>
                    <a:ext uri="{9D8B030D-6E8A-4147-A177-3AD203B41FA5}">
                      <a16:colId xmlns:a16="http://schemas.microsoft.com/office/drawing/2014/main" val="720491758"/>
                    </a:ext>
                  </a:extLst>
                </a:gridCol>
                <a:gridCol w="1211996">
                  <a:extLst>
                    <a:ext uri="{9D8B030D-6E8A-4147-A177-3AD203B41FA5}">
                      <a16:colId xmlns:a16="http://schemas.microsoft.com/office/drawing/2014/main" val="2045586176"/>
                    </a:ext>
                  </a:extLst>
                </a:gridCol>
              </a:tblGrid>
              <a:tr h="6928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товаров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959" marR="979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959" marR="979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959" marR="979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959" marR="979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959" marR="979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959" marR="979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959" marR="97959" marT="0" marB="0" anchor="b"/>
                </a:tc>
                <a:extLst>
                  <a:ext uri="{0D108BD9-81ED-4DB2-BD59-A6C34878D82A}">
                    <a16:rowId xmlns:a16="http://schemas.microsoft.com/office/drawing/2014/main" val="136192306"/>
                  </a:ext>
                </a:extLst>
              </a:tr>
              <a:tr h="6928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(секунды)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959" marR="979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Меньше 1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959" marR="979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Меньше 1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959" marR="979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959" marR="979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959" marR="979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959" marR="979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387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959" marR="97959" marT="0" marB="0" anchor="b"/>
                </a:tc>
                <a:extLst>
                  <a:ext uri="{0D108BD9-81ED-4DB2-BD59-A6C34878D82A}">
                    <a16:rowId xmlns:a16="http://schemas.microsoft.com/office/drawing/2014/main" val="2988489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2548BF-A59E-48E6-9A4D-68209D3EA078}"/>
              </a:ext>
            </a:extLst>
          </p:cNvPr>
          <p:cNvSpPr txBox="1"/>
          <p:nvPr/>
        </p:nvSpPr>
        <p:spPr>
          <a:xfrm>
            <a:off x="120510" y="3195934"/>
            <a:ext cx="8250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З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ависимость времени на вычисления от количества генерируемых файлов с кодами линейна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200F33-BE6B-471D-933C-106E136EBDD5}"/>
              </a:ext>
            </a:extLst>
          </p:cNvPr>
          <p:cNvSpPr txBox="1"/>
          <p:nvPr/>
        </p:nvSpPr>
        <p:spPr>
          <a:xfrm>
            <a:off x="120506" y="3978357"/>
            <a:ext cx="8250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Скорость кодировки примерно равна 27 файлам в секунду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CDDF7-9962-418F-AF87-2FB6EEF0C7DB}"/>
              </a:ext>
            </a:extLst>
          </p:cNvPr>
          <p:cNvSpPr txBox="1"/>
          <p:nvPr/>
        </p:nvSpPr>
        <p:spPr>
          <a:xfrm>
            <a:off x="120506" y="4483781"/>
            <a:ext cx="8250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При уровне коррекции ошибок H, в среднем файлы занимают 2 – 2.5 мегабайта памяти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19B1C-3B49-4ACD-B9E8-70C585F67375}"/>
              </a:ext>
            </a:extLst>
          </p:cNvPr>
          <p:cNvSpPr txBox="1"/>
          <p:nvPr/>
        </p:nvSpPr>
        <p:spPr>
          <a:xfrm>
            <a:off x="120507" y="5269350"/>
            <a:ext cx="82504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При уровне коррекции ошибок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файлы занимают в 1.5 раза меньший объем памяти по сравнению с предыдущим пунктом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05C6D869-9231-481F-A367-7401F64B7758}"/>
              </a:ext>
            </a:extLst>
          </p:cNvPr>
          <p:cNvSpPr txBox="1">
            <a:spLocks/>
          </p:cNvSpPr>
          <p:nvPr/>
        </p:nvSpPr>
        <p:spPr>
          <a:xfrm>
            <a:off x="-360045" y="0"/>
            <a:ext cx="9144000" cy="768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показатели работы СУСП</a:t>
            </a:r>
            <a:endParaRPr lang="ru-RU" sz="3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8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0DA32E-8C7D-474A-9D0C-4C99F6DB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3C266-9A75-4905-A78F-0DE1E25F51C3}"/>
              </a:ext>
            </a:extLst>
          </p:cNvPr>
          <p:cNvSpPr txBox="1"/>
          <p:nvPr/>
        </p:nvSpPr>
        <p:spPr>
          <a:xfrm>
            <a:off x="224346" y="1277159"/>
            <a:ext cx="8152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дальнейшем следует уделить внимание следующим аспектам разработки: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6ECD3-01D1-4F80-B859-3CCBBADA1B51}"/>
              </a:ext>
            </a:extLst>
          </p:cNvPr>
          <p:cNvSpPr txBox="1"/>
          <p:nvPr/>
        </p:nvSpPr>
        <p:spPr>
          <a:xfrm>
            <a:off x="350361" y="2496262"/>
            <a:ext cx="8250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Усовершенствовать алгоритм генерации QR-кодов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6AE45-6EB3-41E9-B7DE-E4CE1654D0D7}"/>
              </a:ext>
            </a:extLst>
          </p:cNvPr>
          <p:cNvSpPr txBox="1"/>
          <p:nvPr/>
        </p:nvSpPr>
        <p:spPr>
          <a:xfrm>
            <a:off x="350361" y="3207533"/>
            <a:ext cx="7900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Добавить возможность считывания QR-кодов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62997-B57E-4FD4-924C-7AE5E7B6F792}"/>
              </a:ext>
            </a:extLst>
          </p:cNvPr>
          <p:cNvSpPr txBox="1"/>
          <p:nvPr/>
        </p:nvSpPr>
        <p:spPr>
          <a:xfrm>
            <a:off x="350361" y="4630075"/>
            <a:ext cx="7900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Сделать СУСП более защищенной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DE8AB-9DC9-4DF3-84E0-F71946371568}"/>
              </a:ext>
            </a:extLst>
          </p:cNvPr>
          <p:cNvSpPr txBox="1"/>
          <p:nvPr/>
        </p:nvSpPr>
        <p:spPr>
          <a:xfrm>
            <a:off x="350361" y="3918804"/>
            <a:ext cx="7900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Связать БД сотрудников и БД склада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76D9E-077D-489A-AE36-CCF60CF7EA88}"/>
              </a:ext>
            </a:extLst>
          </p:cNvPr>
          <p:cNvSpPr txBox="1"/>
          <p:nvPr/>
        </p:nvSpPr>
        <p:spPr>
          <a:xfrm>
            <a:off x="350361" y="5341346"/>
            <a:ext cx="7900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Улучшить дизайн и удобство интерфейса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3F294-EB25-445A-835E-1DC9797FEB8D}"/>
              </a:ext>
            </a:extLst>
          </p:cNvPr>
          <p:cNvSpPr txBox="1"/>
          <p:nvPr/>
        </p:nvSpPr>
        <p:spPr>
          <a:xfrm>
            <a:off x="350361" y="6052617"/>
            <a:ext cx="7900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 Расширить функционал программы.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3E5AF45-C5A9-45BE-88AE-DC9E210E494F}"/>
              </a:ext>
            </a:extLst>
          </p:cNvPr>
          <p:cNvSpPr txBox="1">
            <a:spLocks/>
          </p:cNvSpPr>
          <p:nvPr/>
        </p:nvSpPr>
        <p:spPr>
          <a:xfrm>
            <a:off x="-271574" y="-36862"/>
            <a:ext cx="9144000" cy="768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разработки</a:t>
            </a:r>
            <a:endParaRPr lang="ru-RU" sz="3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5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37650-660D-4EC8-B7A1-CFAAD194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76F2D4C-3A8A-43A1-9673-11189B24DF54}"/>
              </a:ext>
            </a:extLst>
          </p:cNvPr>
          <p:cNvSpPr txBox="1">
            <a:spLocks/>
          </p:cNvSpPr>
          <p:nvPr/>
        </p:nvSpPr>
        <p:spPr>
          <a:xfrm>
            <a:off x="-583980" y="-75877"/>
            <a:ext cx="9144000" cy="1300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40C91-0C11-48BE-843A-309A7408FF9F}"/>
              </a:ext>
            </a:extLst>
          </p:cNvPr>
          <p:cNvSpPr txBox="1"/>
          <p:nvPr/>
        </p:nvSpPr>
        <p:spPr>
          <a:xfrm>
            <a:off x="128393" y="986729"/>
            <a:ext cx="823318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6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бесплатного ПО для обеспечения функционирования складских помещений с понятным интерфейсом, создание базы данных для учета продукции, реализация алгоритма генерации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26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-кодов для маркировки товаров.</a:t>
            </a:r>
            <a:endParaRPr lang="ru-RU" sz="2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C69B0BD-06A3-4B18-BAD4-F97A0B11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5" y="3310036"/>
            <a:ext cx="8441055" cy="28621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lang="ru-RU" sz="3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задачи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оценка существующих решений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системы управления складированием продукции (СУСП)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разработанной программы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5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45BC3-1CFF-40D5-A915-39CBD936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4CD6935-24FC-4486-86D6-121F06691957}"/>
              </a:ext>
            </a:extLst>
          </p:cNvPr>
          <p:cNvSpPr txBox="1">
            <a:spLocks/>
          </p:cNvSpPr>
          <p:nvPr/>
        </p:nvSpPr>
        <p:spPr>
          <a:xfrm>
            <a:off x="941754" y="-337682"/>
            <a:ext cx="6532993" cy="1964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Виртуальная модель складского помещения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8199CF-3B7F-4ED9-A96A-6056AEE812C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t="4977" r="16815" b="26784"/>
          <a:stretch/>
        </p:blipFill>
        <p:spPr bwMode="auto">
          <a:xfrm>
            <a:off x="360045" y="2200334"/>
            <a:ext cx="7669128" cy="3855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BEADCF-5E63-480D-A82F-0D5F898A6E5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t="4982" r="3538" b="10361"/>
          <a:stretch/>
        </p:blipFill>
        <p:spPr bwMode="auto">
          <a:xfrm>
            <a:off x="360045" y="2162339"/>
            <a:ext cx="7655485" cy="3893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BB8D04-9567-4126-9DD6-B858F0F49F4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" t="7773" r="5463" b="8138"/>
          <a:stretch/>
        </p:blipFill>
        <p:spPr bwMode="auto">
          <a:xfrm>
            <a:off x="380509" y="2160427"/>
            <a:ext cx="7655485" cy="3893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97C2833-9999-4BB7-B0E1-0AACA0FD21C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" t="5517" r="30920" b="10952"/>
          <a:stretch/>
        </p:blipFill>
        <p:spPr bwMode="auto">
          <a:xfrm>
            <a:off x="380509" y="2158515"/>
            <a:ext cx="7655485" cy="389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580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D1A257-F5D7-4F8D-98EA-F122E6D1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E30D0F-DC70-4868-A141-CB2FD7BB0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7" y="1168346"/>
            <a:ext cx="7809439" cy="520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9FB528-8721-4D02-AA69-31CF731825D0}"/>
              </a:ext>
            </a:extLst>
          </p:cNvPr>
          <p:cNvSpPr txBox="1">
            <a:spLocks/>
          </p:cNvSpPr>
          <p:nvPr/>
        </p:nvSpPr>
        <p:spPr>
          <a:xfrm>
            <a:off x="961534" y="104933"/>
            <a:ext cx="6532993" cy="11546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нужны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коды?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1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F956E7-4276-43F3-9910-3B2933FC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5</a:t>
            </a:fld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F7F413D-C611-45A7-A342-22D3594D2052}"/>
              </a:ext>
            </a:extLst>
          </p:cNvPr>
          <p:cNvSpPr txBox="1">
            <a:spLocks/>
          </p:cNvSpPr>
          <p:nvPr/>
        </p:nvSpPr>
        <p:spPr>
          <a:xfrm>
            <a:off x="-360045" y="-558297"/>
            <a:ext cx="9144000" cy="1300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программы</a:t>
            </a:r>
            <a:endParaRPr lang="ru-RU" sz="3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F82500-BF46-4648-A168-8AE0DD1CA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" y="742445"/>
            <a:ext cx="8327942" cy="59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8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64E345-5929-4FBE-AA0E-0143DC5F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6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7B6678-3FAA-4224-8643-1EFD8ABE1D73}"/>
              </a:ext>
            </a:extLst>
          </p:cNvPr>
          <p:cNvSpPr txBox="1">
            <a:spLocks/>
          </p:cNvSpPr>
          <p:nvPr/>
        </p:nvSpPr>
        <p:spPr>
          <a:xfrm>
            <a:off x="-378831" y="-117755"/>
            <a:ext cx="9144000" cy="1300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 СУСП</a:t>
            </a:r>
            <a:br>
              <a:rPr lang="ru-RU" sz="4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279AC3-12DC-4FC2-97BF-297A360A0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" y="1310325"/>
            <a:ext cx="8413860" cy="463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3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440066-53FC-44F3-B663-F8049F0C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670253-C5E5-4EEB-93F3-AB111FD43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62" y="848663"/>
            <a:ext cx="4391025" cy="58864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318DE8-0BDA-4FE3-8AD7-0CD80D25F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62" y="848663"/>
            <a:ext cx="5724525" cy="58864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682198-53D6-4CA1-8EB9-F181D942A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037" y="1950098"/>
            <a:ext cx="3288819" cy="228599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486DE9-AAE9-44E1-8F70-2BA1AC036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961" y="848663"/>
            <a:ext cx="5724525" cy="5886450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7E6F4D12-FEA0-4C79-B248-B42B8BE83A29}"/>
              </a:ext>
            </a:extLst>
          </p:cNvPr>
          <p:cNvSpPr txBox="1">
            <a:spLocks/>
          </p:cNvSpPr>
          <p:nvPr/>
        </p:nvSpPr>
        <p:spPr>
          <a:xfrm>
            <a:off x="-360045" y="-86376"/>
            <a:ext cx="9144000" cy="768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главного окна программы</a:t>
            </a:r>
            <a:endParaRPr lang="ru-RU" sz="3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2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02DBA0-82C2-4BD9-97C3-6D1A25D9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A4D8CE-4F8A-4DB7-AD86-B8698FC768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7" y="1185389"/>
            <a:ext cx="8224811" cy="448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CC40E6-D71F-4908-A5DF-EF6B2417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47" y="1140262"/>
            <a:ext cx="5212416" cy="45774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204609-4DD9-4679-9096-77FB4AFC5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77" y="1185389"/>
            <a:ext cx="8230488" cy="4487222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97E6033-695C-488B-A290-C5431A7B3E60}"/>
              </a:ext>
            </a:extLst>
          </p:cNvPr>
          <p:cNvSpPr txBox="1">
            <a:spLocks/>
          </p:cNvSpPr>
          <p:nvPr/>
        </p:nvSpPr>
        <p:spPr>
          <a:xfrm>
            <a:off x="-360045" y="-160480"/>
            <a:ext cx="9144000" cy="1300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управления продукцией склада</a:t>
            </a:r>
            <a:br>
              <a:rPr lang="ru-RU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5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108917-CEA7-45DE-899B-F141C7A1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3878-068C-4FA8-8151-825800074FEC}" type="slidenum">
              <a:rPr lang="ru-RU" smtClean="0"/>
              <a:t>9</a:t>
            </a:fld>
            <a:endParaRPr lang="ru-RU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8DB163D3-3087-430E-8FA4-4E831035E886}"/>
              </a:ext>
            </a:extLst>
          </p:cNvPr>
          <p:cNvSpPr txBox="1">
            <a:spLocks/>
          </p:cNvSpPr>
          <p:nvPr/>
        </p:nvSpPr>
        <p:spPr>
          <a:xfrm>
            <a:off x="-294057" y="-248996"/>
            <a:ext cx="9144000" cy="1300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генерации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кодов программы</a:t>
            </a:r>
            <a:br>
              <a:rPr lang="ru-RU" sz="4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B8997C-D06E-4517-B817-C6EB2CD14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3" y="1456533"/>
            <a:ext cx="7981950" cy="3638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2683D0-C2A0-4BCA-AA23-C4238BBBB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4161" b="15325"/>
          <a:stretch/>
        </p:blipFill>
        <p:spPr>
          <a:xfrm>
            <a:off x="190553" y="1456533"/>
            <a:ext cx="7849092" cy="36385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82101F-3EE6-4D22-8193-EFB5EF666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396" y="646958"/>
            <a:ext cx="5911406" cy="589161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8579680-E904-4029-8859-3D7875DD41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122" b="15977"/>
          <a:stretch/>
        </p:blipFill>
        <p:spPr>
          <a:xfrm>
            <a:off x="1251824" y="647933"/>
            <a:ext cx="5726550" cy="611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9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Вид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627</TotalTime>
  <Words>304</Words>
  <Application>Microsoft Office PowerPoint</Application>
  <PresentationFormat>Экран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Times New Roman</vt:lpstr>
      <vt:lpstr>Wingdings 2</vt:lpstr>
      <vt:lpstr>Вид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управления складированием продукции</dc:title>
  <dc:creator>Богдан Ведерников</dc:creator>
  <cp:lastModifiedBy>Богдан Ведерников</cp:lastModifiedBy>
  <cp:revision>32</cp:revision>
  <dcterms:created xsi:type="dcterms:W3CDTF">2022-06-06T15:30:50Z</dcterms:created>
  <dcterms:modified xsi:type="dcterms:W3CDTF">2022-06-08T05:16:56Z</dcterms:modified>
</cp:coreProperties>
</file>