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CCA1F-5374-2C42-A391-78DDD429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4858CC-6FE3-2C43-9E77-01970B62F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9FBDC-0B22-1844-A051-98592684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BCCFC-82D0-554C-8A5A-D24D528C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5FB3C-3DC2-DE40-9343-BCEB581F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B409B-2389-714E-BD2C-94F03AA8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52DDCF-8CE3-8245-ABBC-3B3C913E1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0F1468-6528-414A-B467-6F45C23B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AB341-4563-8C42-9418-0F0057DF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20DB2-D78E-B744-876D-5FA20434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5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3C36A4-A9A2-8549-9116-7E2112D70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F9CD18-AA35-CD41-A454-096E016CE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CD832-0A01-8F47-B15F-AE820A3E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84C9F-39DF-9B43-831D-6F9EE175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47C15-6C5A-BE4D-9FF6-4B881CC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EACFC-B7FC-5649-B2A8-C2A6302A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2822A-7224-C04B-A567-90AE6042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63C15-CDE6-A649-9843-6AE76E5E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23544-06A3-4E4E-BDA5-D60BE06B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9F309-DBB5-B144-9FF4-2E0C2B36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48A14-BE52-144E-A9A2-4EE2BC81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F80BC-F7CF-8741-BDD4-4D0FF429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100E5D-2FD9-FF41-9669-04F0A96D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163747-4275-3244-8807-8F221FB2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7236B-C08C-7345-BABE-A4D5963B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18A4C-4033-B542-A650-38A67111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6BF9A-6350-AB45-81DB-D561B0143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D84B60-599F-7D4C-A363-9C576875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678B57-3AF8-214B-A221-084A02C1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8E3E94-BDC1-0947-B1A1-C2E32C3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4EA43-DD66-AB48-9945-0F4C164B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B3991-2B64-B544-A13C-53F0339C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1F241-3230-B645-9DBC-FD818F26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7B325A-6432-9C48-B09C-494D3F24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7916AA-45B5-8D4E-8A41-C5D746DBD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8224E-5745-714F-9D6F-59B829B84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B51193-83F0-3C4E-A836-BFCB5589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E78592-E5BA-0D42-AE18-4CCE1A3F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DD9AD5-975B-5841-B615-2B688A59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15EE2-0740-3D49-BFC5-D4F9FF10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1485CE-E4A6-E541-AD82-02E23CE7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F3FA44-7611-EF42-84B7-AFF30EFB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217A49-A159-C944-83A7-72BD5965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AACBE7-0CF5-9546-A171-83BB3C25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A5DB51-6E10-5B48-B181-14C4B3C7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DE2AE-ECB9-224A-909A-B92C61E0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AD1BE-C5DB-4A4B-94A0-28D5DD58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9F1B5-9AC4-1542-BB59-63B40DDA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CA4BF-FBFB-C442-8878-1E15D17E2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AD5502-6FF1-0049-BDE6-F5B73CFB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2F6A3A-93CD-F948-9827-CFCEF76E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D8084-DCA5-314E-942A-A80BF10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480E0-A265-CB4F-B99C-4360598F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B3501C81-D402-6D48-BAAD-99D534E75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3B6D64-9AEC-8240-95C0-3F13B965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0F102D-4633-074D-807C-848ABCFA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18588-5A38-3E45-A54D-63B4CDB1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790E71-4285-7C45-8DB3-E0ED1B6B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380B33-FB46-494C-9E02-A54ACC7B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07352-925B-6A44-952F-A4F61BA9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92DF0-C1F5-FB40-860B-06A3AB3B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B348-4E31-AE4E-9E15-0F69A918FAC2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A1FC4-5DD4-5B46-898D-DA0F88A9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FDC79-C569-FB49-9B20-E1F8E6394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0DA-00A7-574B-B807-680D642400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AE72D35E-2D8B-9941-926C-1C2636CD0788}"/>
              </a:ext>
            </a:extLst>
          </p:cNvPr>
          <p:cNvSpPr/>
          <p:nvPr/>
        </p:nvSpPr>
        <p:spPr>
          <a:xfrm>
            <a:off x="5387081" y="1047959"/>
            <a:ext cx="1089061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3BFB5CC4-CF0D-0648-A160-39F6BA1610F2}"/>
              </a:ext>
            </a:extLst>
          </p:cNvPr>
          <p:cNvSpPr/>
          <p:nvPr/>
        </p:nvSpPr>
        <p:spPr>
          <a:xfrm>
            <a:off x="7851166" y="234849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CCE1AB1D-0486-554B-8508-3C436D32914F}"/>
              </a:ext>
            </a:extLst>
          </p:cNvPr>
          <p:cNvSpPr/>
          <p:nvPr/>
        </p:nvSpPr>
        <p:spPr>
          <a:xfrm>
            <a:off x="2960671" y="2386167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54D4456D-8764-2E45-B503-B46491FA81CD}"/>
              </a:ext>
            </a:extLst>
          </p:cNvPr>
          <p:cNvSpPr/>
          <p:nvPr/>
        </p:nvSpPr>
        <p:spPr>
          <a:xfrm>
            <a:off x="8723193" y="361478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BECD84AE-6D81-0049-AC5B-07CD492F27CF}"/>
              </a:ext>
            </a:extLst>
          </p:cNvPr>
          <p:cNvSpPr/>
          <p:nvPr/>
        </p:nvSpPr>
        <p:spPr>
          <a:xfrm>
            <a:off x="7048076" y="361478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57327C5A-BB68-7547-AFD0-1A1FD175F164}"/>
              </a:ext>
            </a:extLst>
          </p:cNvPr>
          <p:cNvSpPr/>
          <p:nvPr/>
        </p:nvSpPr>
        <p:spPr>
          <a:xfrm>
            <a:off x="3697842" y="3614785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6751EC0A-1CB9-3B49-843D-698CC47AF8A8}"/>
              </a:ext>
            </a:extLst>
          </p:cNvPr>
          <p:cNvSpPr/>
          <p:nvPr/>
        </p:nvSpPr>
        <p:spPr>
          <a:xfrm>
            <a:off x="1724761" y="361820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D9017403-2313-B441-A0BC-A9C2194C47F1}"/>
              </a:ext>
            </a:extLst>
          </p:cNvPr>
          <p:cNvSpPr/>
          <p:nvPr/>
        </p:nvSpPr>
        <p:spPr>
          <a:xfrm>
            <a:off x="4501792" y="492816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7" name="Rectangle à coins arrondis 16">
            <a:extLst>
              <a:ext uri="{FF2B5EF4-FFF2-40B4-BE49-F238E27FC236}">
                <a16:creationId xmlns:a16="http://schemas.microsoft.com/office/drawing/2014/main" id="{F67C6E8B-B320-0E49-961C-C8A16D831950}"/>
              </a:ext>
            </a:extLst>
          </p:cNvPr>
          <p:cNvSpPr/>
          <p:nvPr/>
        </p:nvSpPr>
        <p:spPr>
          <a:xfrm>
            <a:off x="2821968" y="4928165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C4110814-F7CE-6B4A-92F8-98684483AACA}"/>
              </a:ext>
            </a:extLst>
          </p:cNvPr>
          <p:cNvSpPr/>
          <p:nvPr/>
        </p:nvSpPr>
        <p:spPr>
          <a:xfrm>
            <a:off x="432371" y="4900762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302709A-D77F-4946-8648-A304B8E154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31612" y="1613038"/>
            <a:ext cx="2634464" cy="73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4EC695A-A477-2949-9C2E-D596F7898CC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675581" y="1613038"/>
            <a:ext cx="2256031" cy="77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0D8B618-04DD-B245-B800-C468D45A56A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2439671" y="2951246"/>
            <a:ext cx="1235910" cy="66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30E5EA-7925-5A4A-9B77-DFC9E02BB1E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675581" y="2951246"/>
            <a:ext cx="737171" cy="66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469F3AE-073B-DB4E-9FC3-2B1BCC5CFE22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1147281" y="4183283"/>
            <a:ext cx="1292390" cy="717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94B09F8-D6EB-C442-A22A-213783D6083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3536878" y="4179864"/>
            <a:ext cx="875874" cy="7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539BED3-4561-0248-B6A6-B146BA13FA1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4412752" y="4179864"/>
            <a:ext cx="803950" cy="74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1826655-0A8C-1F4D-97B3-6B2291E1E13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762986" y="2913573"/>
            <a:ext cx="803090" cy="70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2CAFA46-61B0-4546-9EA8-5DA2FB2063F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566076" y="2913573"/>
            <a:ext cx="872027" cy="70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93FB4A-8DF0-1B45-A0E3-58F0F7382948}"/>
              </a:ext>
            </a:extLst>
          </p:cNvPr>
          <p:cNvSpPr/>
          <p:nvPr/>
        </p:nvSpPr>
        <p:spPr>
          <a:xfrm>
            <a:off x="10407721" y="0"/>
            <a:ext cx="1784279" cy="647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Without Redux</a:t>
            </a:r>
          </a:p>
        </p:txBody>
      </p:sp>
      <p:cxnSp>
        <p:nvCxnSpPr>
          <p:cNvPr id="56" name="Connecteur en arc 55">
            <a:extLst>
              <a:ext uri="{FF2B5EF4-FFF2-40B4-BE49-F238E27FC236}">
                <a16:creationId xmlns:a16="http://schemas.microsoft.com/office/drawing/2014/main" id="{673871F2-1A38-0840-96C8-2AA7F15CA23D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003497" y="1002583"/>
            <a:ext cx="1055669" cy="17115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en arc 57">
            <a:extLst>
              <a:ext uri="{FF2B5EF4-FFF2-40B4-BE49-F238E27FC236}">
                <a16:creationId xmlns:a16="http://schemas.microsoft.com/office/drawing/2014/main" id="{4E57112A-E2CA-DA4F-8FAD-6AD90D7CE59F}"/>
              </a:ext>
            </a:extLst>
          </p:cNvPr>
          <p:cNvCxnSpPr>
            <a:stCxn id="4" idx="1"/>
            <a:endCxn id="7" idx="3"/>
          </p:cNvCxnSpPr>
          <p:nvPr/>
        </p:nvCxnSpPr>
        <p:spPr>
          <a:xfrm rot="10800000" flipV="1">
            <a:off x="4390491" y="1330499"/>
            <a:ext cx="996590" cy="13382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en arc 58">
            <a:extLst>
              <a:ext uri="{FF2B5EF4-FFF2-40B4-BE49-F238E27FC236}">
                <a16:creationId xmlns:a16="http://schemas.microsoft.com/office/drawing/2014/main" id="{D47DAA6B-20F9-7A40-B514-955A3AAE58FD}"/>
              </a:ext>
            </a:extLst>
          </p:cNvPr>
          <p:cNvCxnSpPr>
            <a:cxnSpLocks/>
            <a:stCxn id="7" idx="1"/>
            <a:endCxn id="12" idx="0"/>
          </p:cNvCxnSpPr>
          <p:nvPr/>
        </p:nvCxnSpPr>
        <p:spPr>
          <a:xfrm rot="10800000" flipV="1">
            <a:off x="2439671" y="2668706"/>
            <a:ext cx="521000" cy="9494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en arc 67">
            <a:extLst>
              <a:ext uri="{FF2B5EF4-FFF2-40B4-BE49-F238E27FC236}">
                <a16:creationId xmlns:a16="http://schemas.microsoft.com/office/drawing/2014/main" id="{6D98C3CE-54FD-9F4F-BC6B-037607E5944A}"/>
              </a:ext>
            </a:extLst>
          </p:cNvPr>
          <p:cNvCxnSpPr>
            <a:cxnSpLocks/>
            <a:stCxn id="12" idx="1"/>
            <a:endCxn id="18" idx="0"/>
          </p:cNvCxnSpPr>
          <p:nvPr/>
        </p:nvCxnSpPr>
        <p:spPr>
          <a:xfrm rot="10800000" flipV="1">
            <a:off x="1147281" y="3900744"/>
            <a:ext cx="577480" cy="10000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necteur en arc 72">
            <a:extLst>
              <a:ext uri="{FF2B5EF4-FFF2-40B4-BE49-F238E27FC236}">
                <a16:creationId xmlns:a16="http://schemas.microsoft.com/office/drawing/2014/main" id="{8ACDFFCE-0FBA-134C-BA2C-E6310C47349D}"/>
              </a:ext>
            </a:extLst>
          </p:cNvPr>
          <p:cNvCxnSpPr>
            <a:cxnSpLocks/>
            <a:stCxn id="16" idx="3"/>
            <a:endCxn id="9" idx="2"/>
          </p:cNvCxnSpPr>
          <p:nvPr/>
        </p:nvCxnSpPr>
        <p:spPr>
          <a:xfrm flipV="1">
            <a:off x="5931612" y="4179863"/>
            <a:ext cx="1831374" cy="1030841"/>
          </a:xfrm>
          <a:prstGeom prst="curved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50DCB6C4-D12F-E541-BB3A-09B9FB62A6B7}"/>
              </a:ext>
            </a:extLst>
          </p:cNvPr>
          <p:cNvCxnSpPr/>
          <p:nvPr/>
        </p:nvCxnSpPr>
        <p:spPr>
          <a:xfrm>
            <a:off x="7137116" y="4928163"/>
            <a:ext cx="938372" cy="39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3F37DFB-1013-604D-AF44-68C3119F07A3}"/>
              </a:ext>
            </a:extLst>
          </p:cNvPr>
          <p:cNvSpPr txBox="1"/>
          <p:nvPr/>
        </p:nvSpPr>
        <p:spPr>
          <a:xfrm>
            <a:off x="8047877" y="5205017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Forbidden</a:t>
            </a:r>
          </a:p>
        </p:txBody>
      </p:sp>
    </p:spTree>
    <p:extLst>
      <p:ext uri="{BB962C8B-B14F-4D97-AF65-F5344CB8AC3E}">
        <p14:creationId xmlns:p14="http://schemas.microsoft.com/office/powerpoint/2010/main" val="42792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AE72D35E-2D8B-9941-926C-1C2636CD0788}"/>
              </a:ext>
            </a:extLst>
          </p:cNvPr>
          <p:cNvSpPr/>
          <p:nvPr/>
        </p:nvSpPr>
        <p:spPr>
          <a:xfrm>
            <a:off x="5387081" y="1047959"/>
            <a:ext cx="1089061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3BFB5CC4-CF0D-0648-A160-39F6BA1610F2}"/>
              </a:ext>
            </a:extLst>
          </p:cNvPr>
          <p:cNvSpPr/>
          <p:nvPr/>
        </p:nvSpPr>
        <p:spPr>
          <a:xfrm>
            <a:off x="7851166" y="234849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CCE1AB1D-0486-554B-8508-3C436D32914F}"/>
              </a:ext>
            </a:extLst>
          </p:cNvPr>
          <p:cNvSpPr/>
          <p:nvPr/>
        </p:nvSpPr>
        <p:spPr>
          <a:xfrm>
            <a:off x="2960671" y="2386167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54D4456D-8764-2E45-B503-B46491FA81CD}"/>
              </a:ext>
            </a:extLst>
          </p:cNvPr>
          <p:cNvSpPr/>
          <p:nvPr/>
        </p:nvSpPr>
        <p:spPr>
          <a:xfrm>
            <a:off x="8723193" y="361478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BECD84AE-6D81-0049-AC5B-07CD492F27CF}"/>
              </a:ext>
            </a:extLst>
          </p:cNvPr>
          <p:cNvSpPr/>
          <p:nvPr/>
        </p:nvSpPr>
        <p:spPr>
          <a:xfrm>
            <a:off x="7048076" y="361478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57327C5A-BB68-7547-AFD0-1A1FD175F164}"/>
              </a:ext>
            </a:extLst>
          </p:cNvPr>
          <p:cNvSpPr/>
          <p:nvPr/>
        </p:nvSpPr>
        <p:spPr>
          <a:xfrm>
            <a:off x="3697842" y="3614785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6751EC0A-1CB9-3B49-843D-698CC47AF8A8}"/>
              </a:ext>
            </a:extLst>
          </p:cNvPr>
          <p:cNvSpPr/>
          <p:nvPr/>
        </p:nvSpPr>
        <p:spPr>
          <a:xfrm>
            <a:off x="1724761" y="361820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D9017403-2313-B441-A0BC-A9C2194C47F1}"/>
              </a:ext>
            </a:extLst>
          </p:cNvPr>
          <p:cNvSpPr/>
          <p:nvPr/>
        </p:nvSpPr>
        <p:spPr>
          <a:xfrm>
            <a:off x="4501792" y="4928164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7" name="Rectangle à coins arrondis 16">
            <a:extLst>
              <a:ext uri="{FF2B5EF4-FFF2-40B4-BE49-F238E27FC236}">
                <a16:creationId xmlns:a16="http://schemas.microsoft.com/office/drawing/2014/main" id="{F67C6E8B-B320-0E49-961C-C8A16D831950}"/>
              </a:ext>
            </a:extLst>
          </p:cNvPr>
          <p:cNvSpPr/>
          <p:nvPr/>
        </p:nvSpPr>
        <p:spPr>
          <a:xfrm>
            <a:off x="2821968" y="4928165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C4110814-F7CE-6B4A-92F8-98684483AACA}"/>
              </a:ext>
            </a:extLst>
          </p:cNvPr>
          <p:cNvSpPr/>
          <p:nvPr/>
        </p:nvSpPr>
        <p:spPr>
          <a:xfrm>
            <a:off x="432371" y="4900762"/>
            <a:ext cx="142982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302709A-D77F-4946-8648-A304B8E154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31612" y="1613038"/>
            <a:ext cx="2634464" cy="73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4EC695A-A477-2949-9C2E-D596F7898CC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675581" y="1613038"/>
            <a:ext cx="2256031" cy="77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0D8B618-04DD-B245-B800-C468D45A56A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2439671" y="2951246"/>
            <a:ext cx="1235910" cy="66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30E5EA-7925-5A4A-9B77-DFC9E02BB1E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675581" y="2951246"/>
            <a:ext cx="737171" cy="66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469F3AE-073B-DB4E-9FC3-2B1BCC5CFE22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1147281" y="4183283"/>
            <a:ext cx="1292390" cy="717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94B09F8-D6EB-C442-A22A-213783D6083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3536878" y="4179864"/>
            <a:ext cx="875874" cy="7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539BED3-4561-0248-B6A6-B146BA13FA1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4412752" y="4179864"/>
            <a:ext cx="803950" cy="74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1826655-0A8C-1F4D-97B3-6B2291E1E13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762986" y="2913573"/>
            <a:ext cx="803090" cy="70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2CAFA46-61B0-4546-9EA8-5DA2FB2063F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566076" y="2913573"/>
            <a:ext cx="872027" cy="70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93FB4A-8DF0-1B45-A0E3-58F0F7382948}"/>
              </a:ext>
            </a:extLst>
          </p:cNvPr>
          <p:cNvSpPr/>
          <p:nvPr/>
        </p:nvSpPr>
        <p:spPr>
          <a:xfrm>
            <a:off x="10407721" y="0"/>
            <a:ext cx="1784279" cy="647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Redux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D473F-A313-C347-9297-EA5D8F4FF7EB}"/>
              </a:ext>
            </a:extLst>
          </p:cNvPr>
          <p:cNvSpPr/>
          <p:nvPr/>
        </p:nvSpPr>
        <p:spPr>
          <a:xfrm>
            <a:off x="432371" y="234593"/>
            <a:ext cx="9720642" cy="647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A3BFF3C-D779-BD4A-8EB0-CA3DCEF26CB9}"/>
              </a:ext>
            </a:extLst>
          </p:cNvPr>
          <p:cNvCxnSpPr/>
          <p:nvPr/>
        </p:nvCxnSpPr>
        <p:spPr>
          <a:xfrm flipH="1">
            <a:off x="904126" y="881865"/>
            <a:ext cx="71919" cy="404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A531D6F-E6C1-054F-90C8-E127413DA7E4}"/>
              </a:ext>
            </a:extLst>
          </p:cNvPr>
          <p:cNvCxnSpPr>
            <a:cxnSpLocks/>
          </p:cNvCxnSpPr>
          <p:nvPr/>
        </p:nvCxnSpPr>
        <p:spPr>
          <a:xfrm flipH="1">
            <a:off x="2211955" y="868164"/>
            <a:ext cx="45363" cy="2746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C16AAAA-279E-6E4D-9D9D-B25CFF2BA256}"/>
              </a:ext>
            </a:extLst>
          </p:cNvPr>
          <p:cNvCxnSpPr>
            <a:cxnSpLocks/>
          </p:cNvCxnSpPr>
          <p:nvPr/>
        </p:nvCxnSpPr>
        <p:spPr>
          <a:xfrm flipH="1">
            <a:off x="3414661" y="881865"/>
            <a:ext cx="22682" cy="1504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53AD4CD-1670-4040-BF67-575CB2BB1C14}"/>
              </a:ext>
            </a:extLst>
          </p:cNvPr>
          <p:cNvCxnSpPr>
            <a:cxnSpLocks/>
          </p:cNvCxnSpPr>
          <p:nvPr/>
        </p:nvCxnSpPr>
        <p:spPr>
          <a:xfrm>
            <a:off x="4639213" y="881865"/>
            <a:ext cx="0" cy="2732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E350DD2-46EA-0D40-8B06-89A5F0411D27}"/>
              </a:ext>
            </a:extLst>
          </p:cNvPr>
          <p:cNvCxnSpPr>
            <a:cxnSpLocks/>
          </p:cNvCxnSpPr>
          <p:nvPr/>
        </p:nvCxnSpPr>
        <p:spPr>
          <a:xfrm flipH="1">
            <a:off x="8912190" y="893852"/>
            <a:ext cx="36603" cy="1454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51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Macintosh PowerPoint</Application>
  <PresentationFormat>Grand écran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FONTAINE</dc:creator>
  <cp:lastModifiedBy>Benoit FONTAINE</cp:lastModifiedBy>
  <cp:revision>3</cp:revision>
  <dcterms:created xsi:type="dcterms:W3CDTF">2018-02-06T10:04:09Z</dcterms:created>
  <dcterms:modified xsi:type="dcterms:W3CDTF">2018-02-06T10:28:19Z</dcterms:modified>
</cp:coreProperties>
</file>