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7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3CA5-E9FC-4936-804B-00EE6EB9916A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3FA9-F6C9-4D88-866F-BC371B59B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3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0076" y="2306971"/>
            <a:ext cx="7983523" cy="968099"/>
          </a:xfrm>
        </p:spPr>
        <p:txBody>
          <a:bodyPr/>
          <a:lstStyle/>
          <a:p>
            <a:r>
              <a:rPr lang="en-US" dirty="0" smtClean="0"/>
              <a:t>Azure 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4" y="563077"/>
            <a:ext cx="11352892" cy="573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Azure Search Provides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43" y="1836416"/>
            <a:ext cx="10837864" cy="43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Index – Like table in the RDBMS</a:t>
            </a:r>
          </a:p>
          <a:p>
            <a:endParaRPr lang="en-US" dirty="0"/>
          </a:p>
          <a:p>
            <a:r>
              <a:rPr lang="en-US" dirty="0" smtClean="0"/>
              <a:t>Search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1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9" y="589772"/>
            <a:ext cx="10767993" cy="4252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9251" y="5394121"/>
            <a:ext cx="5335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Prabhjot Bakshi  in this if you can search for Bakshi als0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560191" y="3749879"/>
            <a:ext cx="3573710" cy="156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4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search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1" y="587999"/>
            <a:ext cx="11270957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83" y="338822"/>
            <a:ext cx="11225233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" y="386506"/>
            <a:ext cx="11966647" cy="55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3" y="305127"/>
            <a:ext cx="8399714" cy="41913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1178" y="4741526"/>
            <a:ext cx="1044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https://[servicename].search.windows.net/indexes?api-version=[api-version]  </a:t>
            </a:r>
          </a:p>
          <a:p>
            <a:r>
              <a:rPr lang="en-US" dirty="0"/>
              <a:t>Content-Type: application/</a:t>
            </a:r>
            <a:r>
              <a:rPr lang="en-US" dirty="0" err="1"/>
              <a:t>json</a:t>
            </a:r>
            <a:r>
              <a:rPr lang="en-US" dirty="0"/>
              <a:t>   </a:t>
            </a:r>
          </a:p>
          <a:p>
            <a:r>
              <a:rPr lang="en-US" dirty="0" err="1"/>
              <a:t>api</a:t>
            </a:r>
            <a:r>
              <a:rPr lang="en-US" dirty="0"/>
              <a:t>-key: [admin key]</a:t>
            </a:r>
          </a:p>
        </p:txBody>
      </p:sp>
    </p:spTree>
    <p:extLst>
      <p:ext uri="{BB962C8B-B14F-4D97-AF65-F5344CB8AC3E}">
        <p14:creationId xmlns:p14="http://schemas.microsoft.com/office/powerpoint/2010/main" val="121047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Search </vt:lpstr>
      <vt:lpstr>What Azure Search Provides</vt:lpstr>
      <vt:lpstr>PowerPoint Presentation</vt:lpstr>
      <vt:lpstr>PowerPoint Presentation</vt:lpstr>
      <vt:lpstr>Azure search API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Search </dc:title>
  <dc:creator>Amrit Kaur</dc:creator>
  <cp:lastModifiedBy>Amrit Kaur</cp:lastModifiedBy>
  <cp:revision>9</cp:revision>
  <dcterms:created xsi:type="dcterms:W3CDTF">2017-03-18T05:55:50Z</dcterms:created>
  <dcterms:modified xsi:type="dcterms:W3CDTF">2017-03-18T13:00:40Z</dcterms:modified>
</cp:coreProperties>
</file>