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0" r:id="rId3"/>
    <p:sldId id="265" r:id="rId4"/>
    <p:sldId id="267" r:id="rId5"/>
    <p:sldId id="269" r:id="rId6"/>
    <p:sldId id="270" r:id="rId7"/>
    <p:sldId id="261" r:id="rId8"/>
    <p:sldId id="262" r:id="rId9"/>
    <p:sldId id="263" r:id="rId10"/>
    <p:sldId id="264" r:id="rId11"/>
    <p:sldId id="271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77" autoAdjust="0"/>
  </p:normalViewPr>
  <p:slideViewPr>
    <p:cSldViewPr snapToGrid="0">
      <p:cViewPr varScale="1">
        <p:scale>
          <a:sx n="53" d="100"/>
          <a:sy n="53" d="100"/>
        </p:scale>
        <p:origin x="7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B06A1-E5B1-4596-8832-80264785D85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C222B-24F9-4154-BBB0-DE10C6DE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6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.io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 is a distributed, in-memory, managed cache that helps you build highly scalable and responsive applications, by providing you with fast access to your data. It’s based on the popular open source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 (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http://redis.io/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and it gives you access to a secured, dedicated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 that’s managed by Microsoft.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C222B-24F9-4154-BBB0-DE10C6DE85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9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C222B-24F9-4154-BBB0-DE10C6DE85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3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C222B-24F9-4154-BBB0-DE10C6DE85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0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Redis</a:t>
            </a:r>
            <a:r>
              <a:rPr lang="en-US" dirty="0" smtClean="0"/>
              <a:t> Cache gives you the ability to use a secure open source </a:t>
            </a:r>
            <a:r>
              <a:rPr lang="en-US" dirty="0" err="1" smtClean="0"/>
              <a:t>Redis</a:t>
            </a:r>
            <a:r>
              <a:rPr lang="en-US" dirty="0" smtClean="0"/>
              <a:t> cache. It is a dedicated offering managed by Microsoft, to build highly scalable and responsive applications by providing you super-fast access to your data. You also get to leverage the rich feature set and ecosystem provided by </a:t>
            </a:r>
            <a:r>
              <a:rPr lang="en-US" dirty="0" err="1" smtClean="0"/>
              <a:t>Redis</a:t>
            </a:r>
            <a:r>
              <a:rPr lang="en-US" dirty="0" smtClean="0"/>
              <a:t> while also getting reliable hosting and monitoring from Microsoft.</a:t>
            </a:r>
          </a:p>
          <a:p>
            <a:endParaRPr lang="en-US" dirty="0" smtClean="0"/>
          </a:p>
          <a:p>
            <a:r>
              <a:rPr lang="en-US" dirty="0" smtClean="0"/>
              <a:t>Basic—Single node, multiple sizes, ideal for development/test and non-critical workloads. The basic tier has no SLA. </a:t>
            </a:r>
          </a:p>
          <a:p>
            <a:endParaRPr lang="en-US" dirty="0" smtClean="0"/>
          </a:p>
          <a:p>
            <a:r>
              <a:rPr lang="en-US" dirty="0" smtClean="0"/>
              <a:t>Standard—A replicated cache in a two node Primary/Secondary configuration managed by Microsoft, with a high availability SLA.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dirty="0" smtClean="0"/>
              <a:t>Premium—The new Premium tier includes a high availability SLA and all the Standard-tier features and more, such as better performance over Basic or Standard-tier Caches, bigger workloads, disaster recovery, and enhanced security. Additional features include: persistence, clustering and VNET support.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C222B-24F9-4154-BBB0-DE10C6DE85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</a:t>
            </a:r>
            <a:r>
              <a:rPr lang="en-US" dirty="0" smtClean="0"/>
              <a:t>tiers can be used for caching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Service Level Agreement (SLA): Azure </a:t>
            </a:r>
            <a:r>
              <a:rPr lang="en-US" dirty="0" err="1" smtClean="0"/>
              <a:t>Redis</a:t>
            </a:r>
            <a:r>
              <a:rPr lang="en-US" dirty="0" smtClean="0"/>
              <a:t> Cache guarantees that a Standard / Premium cache will be available at least 99.9% of the time. SLA only covers connectivity to the Cache endpoints. The SLA does not cover protection from data loss. We recommend using </a:t>
            </a:r>
            <a:r>
              <a:rPr lang="en-US" dirty="0" err="1" smtClean="0"/>
              <a:t>Redis</a:t>
            </a:r>
            <a:r>
              <a:rPr lang="en-US" dirty="0" smtClean="0"/>
              <a:t> data persistence feature in the Premium tier to increase resiliency against data loss. </a:t>
            </a:r>
          </a:p>
          <a:p>
            <a:endParaRPr lang="en-US" dirty="0" smtClean="0"/>
          </a:p>
          <a:p>
            <a:r>
              <a:rPr lang="en-US" dirty="0" smtClean="0"/>
              <a:t>Configure </a:t>
            </a:r>
            <a:r>
              <a:rPr lang="en-US" dirty="0" err="1" smtClean="0"/>
              <a:t>Redis</a:t>
            </a:r>
            <a:r>
              <a:rPr lang="en-US" dirty="0" smtClean="0"/>
              <a:t>: </a:t>
            </a:r>
            <a:r>
              <a:rPr lang="en-US" dirty="0" err="1" smtClean="0"/>
              <a:t>Keyspace</a:t>
            </a:r>
            <a:r>
              <a:rPr lang="en-US" dirty="0" smtClean="0"/>
              <a:t> notifications etc.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premium tier, more cache size (&gt;530 is available) upon request.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C222B-24F9-4154-BBB0-DE10C6DE85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3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CFAF-2D05-44A5-8374-582D6375C9F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F609-B6F8-4BA9-A218-EFAFBBD7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CFAF-2D05-44A5-8374-582D6375C9F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F609-B6F8-4BA9-A218-EFAFBBD7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8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CFAF-2D05-44A5-8374-582D6375C9F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F609-B6F8-4BA9-A218-EFAFBBD7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CFAF-2D05-44A5-8374-582D6375C9F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F609-B6F8-4BA9-A218-EFAFBBD7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8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CFAF-2D05-44A5-8374-582D6375C9F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F609-B6F8-4BA9-A218-EFAFBBD7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CFAF-2D05-44A5-8374-582D6375C9F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F609-B6F8-4BA9-A218-EFAFBBD7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8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CFAF-2D05-44A5-8374-582D6375C9F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F609-B6F8-4BA9-A218-EFAFBBD7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6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CFAF-2D05-44A5-8374-582D6375C9F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F609-B6F8-4BA9-A218-EFAFBBD7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CFAF-2D05-44A5-8374-582D6375C9F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F609-B6F8-4BA9-A218-EFAFBBD7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0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CFAF-2D05-44A5-8374-582D6375C9F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F609-B6F8-4BA9-A218-EFAFBBD7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0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CFAF-2D05-44A5-8374-582D6375C9F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F609-B6F8-4BA9-A218-EFAFBBD7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3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8CFAF-2D05-44A5-8374-582D6375C9F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F609-B6F8-4BA9-A218-EFAFBBD7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0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loudmonix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907" y="430067"/>
            <a:ext cx="8048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Time to Cache it- A Distributed Cache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190625" y="1894612"/>
            <a:ext cx="102250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Azure </a:t>
            </a:r>
            <a:r>
              <a:rPr lang="en-US" sz="3200" dirty="0" err="1"/>
              <a:t>Redis</a:t>
            </a:r>
            <a:r>
              <a:rPr lang="en-US" sz="3200" dirty="0"/>
              <a:t> Cache is a distributed, in-memory, managed cache that helps you build highly scalable and responsive applications, by providing you with fast access to your data. It’s based on the popular open source </a:t>
            </a:r>
            <a:r>
              <a:rPr lang="en-US" sz="3200" dirty="0" err="1"/>
              <a:t>Redis</a:t>
            </a:r>
            <a:r>
              <a:rPr lang="en-US" sz="3200" dirty="0"/>
              <a:t> Cache (</a:t>
            </a:r>
            <a:r>
              <a:rPr lang="en-US" sz="3200" dirty="0">
                <a:hlinkClick r:id="rId3"/>
              </a:rPr>
              <a:t>http://redis.io/</a:t>
            </a:r>
            <a:r>
              <a:rPr lang="en-US" sz="3200" dirty="0"/>
              <a:t>), and it gives you access to a secured, dedicated </a:t>
            </a:r>
            <a:r>
              <a:rPr lang="en-US" sz="3200" dirty="0" err="1"/>
              <a:t>Redis</a:t>
            </a:r>
            <a:r>
              <a:rPr lang="en-US" sz="3200" dirty="0"/>
              <a:t> cache that’s managed by Microsoft.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788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immediately, </a:t>
            </a:r>
            <a:r>
              <a:rPr lang="en-US" dirty="0" err="1">
                <a:hlinkClick r:id="rId2"/>
              </a:rPr>
              <a:t>CloudMonix</a:t>
            </a:r>
            <a:r>
              <a:rPr lang="en-US" dirty="0"/>
              <a:t> now supports monitoring of Azure </a:t>
            </a:r>
            <a:r>
              <a:rPr lang="en-US" dirty="0" err="1"/>
              <a:t>Redis</a:t>
            </a:r>
            <a:r>
              <a:rPr lang="en-US" dirty="0"/>
              <a:t> Cache, alerting when outages occur, performance drops, hit rates become ineffective, slave servers are not synchronized properly, and more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Azure </a:t>
            </a:r>
            <a:r>
              <a:rPr lang="en-US" dirty="0" err="1"/>
              <a:t>Redis</a:t>
            </a:r>
            <a:r>
              <a:rPr lang="en-US" dirty="0"/>
              <a:t> Cache gives you access to a secure, dedicated </a:t>
            </a:r>
            <a:r>
              <a:rPr lang="en-US" dirty="0" err="1"/>
              <a:t>Redis</a:t>
            </a:r>
            <a:r>
              <a:rPr lang="en-US" dirty="0"/>
              <a:t> Cache instance, managed by Microsoft, and is accessible from any application within Azure.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2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21" y="205460"/>
            <a:ext cx="11049958" cy="64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1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2503"/>
            <a:ext cx="11827394" cy="305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1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91" y="186409"/>
            <a:ext cx="5982218" cy="64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6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52" y="1895190"/>
            <a:ext cx="11237669" cy="43622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2907" y="430067"/>
            <a:ext cx="8048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Time to Cache it- A Distributed Cache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049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performance: Helps your application become more responsive, even as user load increases, and leverages the low-latency, high-throughput capabilities of the </a:t>
            </a:r>
            <a:r>
              <a:rPr lang="en-US" dirty="0" err="1"/>
              <a:t>Redis</a:t>
            </a:r>
            <a:r>
              <a:rPr lang="en-US" dirty="0"/>
              <a:t> engine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This separate distributed cache layer allows your data tier to scale independently for more efficient use of compute resources in your application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7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91713" cy="520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6" y="1143000"/>
            <a:ext cx="10758488" cy="5243513"/>
          </a:xfrm>
        </p:spPr>
        <p:txBody>
          <a:bodyPr>
            <a:normAutofit/>
          </a:bodyPr>
          <a:lstStyle/>
          <a:p>
            <a:r>
              <a:rPr lang="en-US" dirty="0"/>
              <a:t> Easy to use and manage: Provision </a:t>
            </a:r>
            <a:r>
              <a:rPr lang="en-US" dirty="0" err="1"/>
              <a:t>Redis</a:t>
            </a:r>
            <a:r>
              <a:rPr lang="en-US" dirty="0"/>
              <a:t> cache using the Azure Preview portal. You can use </a:t>
            </a:r>
            <a:r>
              <a:rPr lang="en-US" dirty="0" err="1"/>
              <a:t>Redis</a:t>
            </a:r>
            <a:r>
              <a:rPr lang="en-US" dirty="0"/>
              <a:t> from most programming languages used today. Easily manage and monitor health and performance in the Azure Preview portal. Let Microsoft manage replication of the cache for increased availability</a:t>
            </a:r>
            <a:r>
              <a:rPr lang="en-US" dirty="0" smtClean="0"/>
              <a:t>.</a:t>
            </a:r>
          </a:p>
          <a:p>
            <a:r>
              <a:rPr lang="en-US" dirty="0"/>
              <a:t>Great features: </a:t>
            </a:r>
            <a:r>
              <a:rPr lang="en-US" dirty="0" err="1"/>
              <a:t>Redis</a:t>
            </a:r>
            <a:r>
              <a:rPr lang="en-US" dirty="0"/>
              <a:t> is an advanced key-value store, where keys can contain data structures. </a:t>
            </a:r>
            <a:r>
              <a:rPr lang="en-US" dirty="0" err="1"/>
              <a:t>Redis</a:t>
            </a:r>
            <a:r>
              <a:rPr lang="en-US" dirty="0"/>
              <a:t> supports a set of atomic operations on these data types, and it supports master/subordinate replication, with fast non-blocking first synchronization, auto-reconnection on net split, and more. Other features include transactions, Pub/Sub, </a:t>
            </a:r>
            <a:r>
              <a:rPr lang="en-US" dirty="0" err="1"/>
              <a:t>Lua</a:t>
            </a:r>
            <a:r>
              <a:rPr lang="en-US" dirty="0"/>
              <a:t> scripting, and keys with a limited time to live.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7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over others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01" y="1916430"/>
            <a:ext cx="10827797" cy="23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6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3577" y="125443"/>
            <a:ext cx="13999153" cy="66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2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61" y="832338"/>
            <a:ext cx="10876047" cy="505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2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43" y="1078522"/>
            <a:ext cx="11422899" cy="46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5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2" y="2497016"/>
            <a:ext cx="12084988" cy="1921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5538" y="785446"/>
            <a:ext cx="4444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Async</a:t>
            </a:r>
            <a:r>
              <a:rPr lang="en-US" sz="3200" dirty="0" smtClean="0"/>
              <a:t> Is the way to go…..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389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457</Words>
  <Application>Microsoft Office PowerPoint</Application>
  <PresentationFormat>Widescreen</PresentationFormat>
  <Paragraphs>35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Features</vt:lpstr>
      <vt:lpstr>Features</vt:lpstr>
      <vt:lpstr>Redis over others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 Kaur</dc:creator>
  <cp:lastModifiedBy>Amrit Kaur</cp:lastModifiedBy>
  <cp:revision>9</cp:revision>
  <dcterms:created xsi:type="dcterms:W3CDTF">2017-03-18T14:10:28Z</dcterms:created>
  <dcterms:modified xsi:type="dcterms:W3CDTF">2017-03-19T11:39:39Z</dcterms:modified>
</cp:coreProperties>
</file>