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1F3A-378D-4066-AD28-888AC83125D1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FFBE-7B12-4B35-A5F5-A1B33624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shared storage using Azure File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6" y="243010"/>
            <a:ext cx="10827117" cy="4944452"/>
          </a:xfrm>
        </p:spPr>
      </p:pic>
    </p:spTree>
    <p:extLst>
      <p:ext uri="{BB962C8B-B14F-4D97-AF65-F5344CB8AC3E}">
        <p14:creationId xmlns:p14="http://schemas.microsoft.com/office/powerpoint/2010/main" val="202538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" y="126524"/>
            <a:ext cx="6766560" cy="34061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06" y="4095164"/>
            <a:ext cx="842772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" y="81098"/>
            <a:ext cx="7459980" cy="41300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34" y="63142"/>
            <a:ext cx="80924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5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568324"/>
            <a:ext cx="7978480" cy="5502901"/>
          </a:xfrm>
        </p:spPr>
      </p:pic>
    </p:spTree>
    <p:extLst>
      <p:ext uri="{BB962C8B-B14F-4D97-AF65-F5344CB8AC3E}">
        <p14:creationId xmlns:p14="http://schemas.microsoft.com/office/powerpoint/2010/main" val="31377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" y="598377"/>
            <a:ext cx="9509760" cy="32537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7" y="4538883"/>
            <a:ext cx="2628900" cy="1684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03" y="4879437"/>
            <a:ext cx="700278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configure shared storage using Azure File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shared storage using Azure File service</dc:title>
  <dc:creator>Romil Bheda</dc:creator>
  <cp:lastModifiedBy>Romil Bheda</cp:lastModifiedBy>
  <cp:revision>4</cp:revision>
  <dcterms:created xsi:type="dcterms:W3CDTF">2017-03-17T01:22:52Z</dcterms:created>
  <dcterms:modified xsi:type="dcterms:W3CDTF">2017-03-17T01:24:34Z</dcterms:modified>
</cp:coreProperties>
</file>