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012E-C57E-45FE-85E3-414C1469251F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03E1-EC97-4CDD-A23D-B35E4F88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0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012E-C57E-45FE-85E3-414C1469251F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03E1-EC97-4CDD-A23D-B35E4F88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5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012E-C57E-45FE-85E3-414C1469251F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03E1-EC97-4CDD-A23D-B35E4F88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4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012E-C57E-45FE-85E3-414C1469251F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03E1-EC97-4CDD-A23D-B35E4F88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012E-C57E-45FE-85E3-414C1469251F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03E1-EC97-4CDD-A23D-B35E4F88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2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012E-C57E-45FE-85E3-414C1469251F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03E1-EC97-4CDD-A23D-B35E4F88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012E-C57E-45FE-85E3-414C1469251F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03E1-EC97-4CDD-A23D-B35E4F88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3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012E-C57E-45FE-85E3-414C1469251F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03E1-EC97-4CDD-A23D-B35E4F88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8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012E-C57E-45FE-85E3-414C1469251F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03E1-EC97-4CDD-A23D-B35E4F88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012E-C57E-45FE-85E3-414C1469251F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03E1-EC97-4CDD-A23D-B35E4F88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2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012E-C57E-45FE-85E3-414C1469251F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703E1-EC97-4CDD-A23D-B35E4F88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7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012E-C57E-45FE-85E3-414C1469251F}" type="datetimeFigureOut">
              <a:rPr lang="en-US" smtClean="0"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703E1-EC97-4CDD-A23D-B35E4F88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1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DocumentDB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7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14" y="260592"/>
            <a:ext cx="7584583" cy="579730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963" y="260592"/>
            <a:ext cx="3889037" cy="460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6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5" y="750484"/>
            <a:ext cx="9394695" cy="466557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62" y="750484"/>
            <a:ext cx="3575538" cy="560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4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7" y="433082"/>
            <a:ext cx="11432865" cy="4701626"/>
          </a:xfrm>
        </p:spPr>
      </p:pic>
    </p:spTree>
    <p:extLst>
      <p:ext uri="{BB962C8B-B14F-4D97-AF65-F5344CB8AC3E}">
        <p14:creationId xmlns:p14="http://schemas.microsoft.com/office/powerpoint/2010/main" val="3692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6" y="234216"/>
            <a:ext cx="7142567" cy="532844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993" y="142515"/>
            <a:ext cx="7186778" cy="267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2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4108"/>
            <a:ext cx="10515600" cy="5842855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"id": "Sample1",</a:t>
            </a:r>
          </a:p>
          <a:p>
            <a:r>
              <a:rPr lang="en-US" dirty="0"/>
              <a:t>  "description": "Make salsa",</a:t>
            </a:r>
          </a:p>
          <a:p>
            <a:r>
              <a:rPr lang="en-US" dirty="0"/>
              <a:t>  "category": "groceries",</a:t>
            </a:r>
          </a:p>
          <a:p>
            <a:r>
              <a:rPr lang="en-US" dirty="0"/>
              <a:t>  "list":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"amount": 1,</a:t>
            </a:r>
          </a:p>
          <a:p>
            <a:r>
              <a:rPr lang="en-US" dirty="0"/>
              <a:t>      "item": "Onion",</a:t>
            </a:r>
          </a:p>
          <a:p>
            <a:r>
              <a:rPr lang="en-US" dirty="0"/>
              <a:t>      "type": "produce"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"amount": 4,</a:t>
            </a:r>
          </a:p>
          <a:p>
            <a:r>
              <a:rPr lang="en-US" dirty="0"/>
              <a:t>      "item": "Tomato",</a:t>
            </a:r>
          </a:p>
          <a:p>
            <a:r>
              <a:rPr lang="en-US" dirty="0"/>
              <a:t>      "type": "produce"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"amount": 3,</a:t>
            </a:r>
          </a:p>
          <a:p>
            <a:r>
              <a:rPr lang="en-US" dirty="0"/>
              <a:t>      "item": "</a:t>
            </a:r>
            <a:r>
              <a:rPr lang="en-US" dirty="0" err="1"/>
              <a:t>Jalepeno</a:t>
            </a:r>
            <a:r>
              <a:rPr lang="en-US" dirty="0"/>
              <a:t>",</a:t>
            </a:r>
          </a:p>
          <a:p>
            <a:r>
              <a:rPr lang="en-US" dirty="0"/>
              <a:t>      "type": "produce"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"amount": 1,</a:t>
            </a:r>
          </a:p>
          <a:p>
            <a:r>
              <a:rPr lang="en-US" dirty="0"/>
              <a:t>      "package": "bunch",</a:t>
            </a:r>
          </a:p>
          <a:p>
            <a:r>
              <a:rPr lang="en-US" dirty="0"/>
              <a:t>      "item": "Cilantro",</a:t>
            </a:r>
          </a:p>
          <a:p>
            <a:r>
              <a:rPr lang="en-US" dirty="0"/>
              <a:t>      "type": "produce"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"amount": 1,</a:t>
            </a:r>
          </a:p>
          <a:p>
            <a:r>
              <a:rPr lang="en-US" dirty="0"/>
              <a:t>      "item": "Molcajete bowl",</a:t>
            </a:r>
          </a:p>
          <a:p>
            <a:r>
              <a:rPr lang="en-US" dirty="0"/>
              <a:t>      "type": "cookware"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9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902"/>
            <a:ext cx="6187315" cy="5754728"/>
          </a:xfrm>
        </p:spPr>
      </p:pic>
    </p:spTree>
    <p:extLst>
      <p:ext uri="{BB962C8B-B14F-4D97-AF65-F5344CB8AC3E}">
        <p14:creationId xmlns:p14="http://schemas.microsoft.com/office/powerpoint/2010/main" val="334696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99" y="436440"/>
            <a:ext cx="10493105" cy="5463197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540" y="3615312"/>
            <a:ext cx="3698583" cy="287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9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69" y="365125"/>
            <a:ext cx="9724382" cy="5412628"/>
          </a:xfrm>
          <a:prstGeom prst="rect">
            <a:avLst/>
          </a:prstGeom>
        </p:spPr>
      </p:pic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4"/>
            <a:ext cx="11509131" cy="476245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63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160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DocumentDB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DocumentDB</dc:title>
  <dc:creator>Romil Bheda</dc:creator>
  <cp:lastModifiedBy>Romil Bheda</cp:lastModifiedBy>
  <cp:revision>9</cp:revision>
  <dcterms:created xsi:type="dcterms:W3CDTF">2017-03-17T02:03:18Z</dcterms:created>
  <dcterms:modified xsi:type="dcterms:W3CDTF">2017-03-17T02:30:24Z</dcterms:modified>
</cp:coreProperties>
</file>