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8AA0-F2D6-4251-90F0-33016E9EA55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3F27-1BC9-40B7-B0B1-E925E372E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w_York_City" TargetMode="External"/><Relationship Id="rId13" Type="http://schemas.openxmlformats.org/officeDocument/2006/relationships/hyperlink" Target="https://en.wikipedia.org/wiki/California" TargetMode="External"/><Relationship Id="rId18" Type="http://schemas.openxmlformats.org/officeDocument/2006/relationships/hyperlink" Target="https://en.wikipedia.org/wiki/Zeeland" TargetMode="External"/><Relationship Id="rId3" Type="http://schemas.openxmlformats.org/officeDocument/2006/relationships/hyperlink" Target="https://en.wikipedia.org/wiki/Strait_of_Dover" TargetMode="External"/><Relationship Id="rId21" Type="http://schemas.openxmlformats.org/officeDocument/2006/relationships/hyperlink" Target="https://en.wikipedia.org/wiki/Friesland" TargetMode="External"/><Relationship Id="rId7" Type="http://schemas.openxmlformats.org/officeDocument/2006/relationships/hyperlink" Target="https://en.wikipedia.org/wiki/Empire_State_Building" TargetMode="External"/><Relationship Id="rId12" Type="http://schemas.openxmlformats.org/officeDocument/2006/relationships/hyperlink" Target="https://en.wikipedia.org/wiki/San_Francisco" TargetMode="External"/><Relationship Id="rId17" Type="http://schemas.openxmlformats.org/officeDocument/2006/relationships/hyperlink" Target="https://en.wikipedia.org/wiki/Zuiderzee_Works" TargetMode="External"/><Relationship Id="rId2" Type="http://schemas.openxmlformats.org/officeDocument/2006/relationships/hyperlink" Target="https://en.wikipedia.org/wiki/Channel_Tunnel" TargetMode="External"/><Relationship Id="rId16" Type="http://schemas.openxmlformats.org/officeDocument/2006/relationships/hyperlink" Target="https://en.wikipedia.org/wiki/Delta_Works" TargetMode="External"/><Relationship Id="rId20" Type="http://schemas.openxmlformats.org/officeDocument/2006/relationships/hyperlink" Target="https://en.wikipedia.org/wiki/North_Hollan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Ontario" TargetMode="External"/><Relationship Id="rId11" Type="http://schemas.openxmlformats.org/officeDocument/2006/relationships/hyperlink" Target="https://en.wikipedia.org/wiki/Golden_Gate_Strait" TargetMode="External"/><Relationship Id="rId24" Type="http://schemas.openxmlformats.org/officeDocument/2006/relationships/hyperlink" Target="https://en.wikipedia.org/wiki/Isthmus_of_Panama" TargetMode="External"/><Relationship Id="rId5" Type="http://schemas.openxmlformats.org/officeDocument/2006/relationships/hyperlink" Target="https://en.wikipedia.org/wiki/Toronto" TargetMode="External"/><Relationship Id="rId15" Type="http://schemas.openxmlformats.org/officeDocument/2006/relationships/hyperlink" Target="https://en.wikipedia.org/wiki/Paran%C3%A1_River" TargetMode="External"/><Relationship Id="rId23" Type="http://schemas.openxmlformats.org/officeDocument/2006/relationships/hyperlink" Target="https://en.wikipedia.org/wiki/Panama_Canal" TargetMode="External"/><Relationship Id="rId10" Type="http://schemas.openxmlformats.org/officeDocument/2006/relationships/hyperlink" Target="https://en.wikipedia.org/wiki/Golden_Gate_Bridge" TargetMode="External"/><Relationship Id="rId19" Type="http://schemas.openxmlformats.org/officeDocument/2006/relationships/hyperlink" Target="https://en.wikipedia.org/wiki/South_Holland" TargetMode="External"/><Relationship Id="rId4" Type="http://schemas.openxmlformats.org/officeDocument/2006/relationships/hyperlink" Target="https://en.wikipedia.org/wiki/CN_Tower" TargetMode="External"/><Relationship Id="rId9" Type="http://schemas.openxmlformats.org/officeDocument/2006/relationships/hyperlink" Target="https://en.wikipedia.org/wiki/New_York_(state)" TargetMode="External"/><Relationship Id="rId14" Type="http://schemas.openxmlformats.org/officeDocument/2006/relationships/hyperlink" Target="https://en.wikipedia.org/wiki/Itaipu_Dam" TargetMode="External"/><Relationship Id="rId22" Type="http://schemas.openxmlformats.org/officeDocument/2006/relationships/hyperlink" Target="https://en.wikipedia.org/wiki/Flevola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it_of_Dover" TargetMode="External"/><Relationship Id="rId2" Type="http://schemas.openxmlformats.org/officeDocument/2006/relationships/hyperlink" Target="https://en.wikipedia.org/wiki/Channel_Tunn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wntown_Toront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ntario" TargetMode="External"/><Relationship Id="rId4" Type="http://schemas.openxmlformats.org/officeDocument/2006/relationships/hyperlink" Target="https://en.wikipedia.org/wiki/Toron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685801"/>
          <a:ext cx="8686801" cy="5868398"/>
        </p:xfrm>
        <a:graphic>
          <a:graphicData uri="http://schemas.openxmlformats.org/drawingml/2006/table">
            <a:tbl>
              <a:tblPr/>
              <a:tblGrid>
                <a:gridCol w="2125494"/>
                <a:gridCol w="2522706"/>
                <a:gridCol w="4038601"/>
              </a:tblGrid>
              <a:tr h="4014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Wonder</a:t>
                      </a:r>
                      <a:endParaRPr lang="en-US" sz="1600" dirty="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Location</a:t>
                      </a:r>
                      <a:endParaRPr lang="en-US" sz="1600" dirty="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Significance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538501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2"/>
                        </a:rPr>
                        <a:t>Channel Tunnel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3" tooltip="Strait of Dover"/>
                        </a:rPr>
                        <a:t>Strait of Dover</a:t>
                      </a:r>
                      <a:r>
                        <a:rPr lang="en-US" sz="1600"/>
                        <a:t>, between the United Kingdom and France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longest undersea portion of any tunnel in the world.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38501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4" tooltip="CN Tower"/>
                        </a:rPr>
                        <a:t>CN Tower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5" tooltip="Toronto"/>
                        </a:rPr>
                        <a:t>Toronto</a:t>
                      </a:r>
                      <a:r>
                        <a:rPr lang="en-US" sz="1600"/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6" tooltip="Ontario"/>
                        </a:rPr>
                        <a:t>Ontario</a:t>
                      </a:r>
                      <a:r>
                        <a:rPr lang="en-US" sz="1600"/>
                        <a:t>, Canada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Tallest freestanding structure in the world 1976–2007.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31682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7" tooltip="Empire State Building"/>
                        </a:rPr>
                        <a:t>Empire State Building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8" tooltip="New York City"/>
                        </a:rPr>
                        <a:t>New York City</a:t>
                      </a:r>
                      <a:r>
                        <a:rPr lang="en-US" sz="1600" dirty="0"/>
                        <a:t>,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9" tooltip="New York (state)"/>
                        </a:rPr>
                        <a:t>New York</a:t>
                      </a:r>
                      <a:r>
                        <a:rPr lang="en-US" sz="1600" dirty="0"/>
                        <a:t>, U.S.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Tallest structure in the world 1931–1954, Tallest freestanding structure in the world 1931–1967, Tallest Building in the world 1931–1970. First building with 100+ stories.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6297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10" tooltip="Golden Gate Bridge"/>
                        </a:rPr>
                        <a:t>Golden Gate Bridge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11" tooltip="Golden Gate Strait"/>
                        </a:rPr>
                        <a:t>Golden Gate Strait</a:t>
                      </a:r>
                      <a:r>
                        <a:rPr lang="en-US" sz="1600" dirty="0"/>
                        <a:t>, north of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12" tooltip="San Francisco"/>
                        </a:rPr>
                        <a:t>San Francisco</a:t>
                      </a:r>
                      <a:r>
                        <a:rPr lang="en-US" sz="1600" dirty="0"/>
                        <a:t>, </a:t>
                      </a:r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13" tooltip="California"/>
                        </a:rPr>
                        <a:t>California</a:t>
                      </a:r>
                      <a:r>
                        <a:rPr lang="en-US" sz="1600" dirty="0"/>
                        <a:t>, U.S.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longest suspension bridge main span in the world from 1937 to 1964.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9374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14" tooltip="Itaipu Dam"/>
                        </a:rPr>
                        <a:t>Itaipu Dam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0B0080"/>
                          </a:solidFill>
                          <a:hlinkClick r:id="rId15" tooltip="Paraná River"/>
                        </a:rPr>
                        <a:t>Paraná River</a:t>
                      </a:r>
                      <a:r>
                        <a:rPr lang="en-US" sz="1600" dirty="0"/>
                        <a:t>, between Brazil and Paraguay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largest operating hydroelectric facility in the world in terms of annual energy generation.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92451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16" tooltip="Delta Works"/>
                        </a:rPr>
                        <a:t>Delta</a:t>
                      </a:r>
                      <a:r>
                        <a:rPr lang="en-US" sz="1600"/>
                        <a:t> and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17" tooltip="Zuiderzee Works"/>
                        </a:rPr>
                        <a:t>Zuiderzee Works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18" tooltip="Zeeland"/>
                        </a:rPr>
                        <a:t>Zeeland</a:t>
                      </a:r>
                      <a:r>
                        <a:rPr lang="en-US" sz="1600"/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19" tooltip="South Holland"/>
                        </a:rPr>
                        <a:t>South Holland</a:t>
                      </a:r>
                      <a:r>
                        <a:rPr lang="en-US" sz="1600"/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20" tooltip="North Holland"/>
                        </a:rPr>
                        <a:t>North Holland</a:t>
                      </a:r>
                      <a:r>
                        <a:rPr lang="en-US" sz="1600"/>
                        <a:t>,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21" tooltip="Friesland"/>
                        </a:rPr>
                        <a:t>Friesland</a:t>
                      </a:r>
                      <a:r>
                        <a:rPr lang="en-US" sz="1600"/>
                        <a:t> and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22" tooltip="Flevoland"/>
                        </a:rPr>
                        <a:t>Flevoland</a:t>
                      </a:r>
                      <a:r>
                        <a:rPr lang="en-US" sz="1600"/>
                        <a:t>, Netherlands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largest hydraulic engineering project undertaken by the Netherlands during the twentieth century.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38501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23" tooltip="Panama Canal"/>
                        </a:rPr>
                        <a:t>Panama Canal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B0080"/>
                          </a:solidFill>
                          <a:hlinkClick r:id="rId24" tooltip="Isthmus of Panama"/>
                        </a:rPr>
                        <a:t>Isthmus of Panama</a:t>
                      </a:r>
                      <a:endParaRPr lang="en-US" sz="1600"/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 of the largest and most difficult engineering projects ever </a:t>
                      </a:r>
                    </a:p>
                  </a:txBody>
                  <a:tcPr marL="17004" marR="17004" marT="8502" marB="850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762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Seven Wonders of the Modern World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fontAlgn="ctr"/>
            <a:r>
              <a:rPr lang="en-US" sz="2800" b="1" dirty="0">
                <a:hlinkClick r:id="rId2"/>
              </a:rPr>
              <a:t>Channel Tunnel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Strait of Dover</a:t>
            </a:r>
            <a:r>
              <a:rPr lang="en-US" sz="1800" dirty="0"/>
              <a:t>, between the United Kingdom and France</a:t>
            </a:r>
            <a:br>
              <a:rPr lang="en-US" sz="1800" dirty="0"/>
            </a:br>
            <a:r>
              <a:rPr lang="en-US" sz="1800" dirty="0"/>
              <a:t>The longest undersea portion of any </a:t>
            </a:r>
            <a:r>
              <a:rPr lang="en-US" sz="1800" dirty="0" smtClean="0"/>
              <a:t>rail tunnel </a:t>
            </a:r>
            <a:r>
              <a:rPr lang="en-US" sz="1800" dirty="0"/>
              <a:t>in the world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r>
              <a:rPr lang="en-US" sz="1800" dirty="0" smtClean="0"/>
              <a:t>50.45-kilometre </a:t>
            </a:r>
            <a:r>
              <a:rPr lang="en-US" sz="1800" dirty="0"/>
              <a:t>At its lowest point, it is 75 m (250 ft) deep below the sea bed and 115 m (380 ft) below sea level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2" descr="Image result for Channel Tunnel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600200"/>
            <a:ext cx="551946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886200" cy="838200"/>
          </a:xfrm>
        </p:spPr>
        <p:txBody>
          <a:bodyPr/>
          <a:lstStyle/>
          <a:p>
            <a:r>
              <a:rPr lang="en-US" b="1" dirty="0"/>
              <a:t>CN Tower</a:t>
            </a:r>
            <a:endParaRPr lang="en-US" dirty="0"/>
          </a:p>
        </p:txBody>
      </p:sp>
      <p:pic>
        <p:nvPicPr>
          <p:cNvPr id="4098" name="Picture 2" descr="Toronto - ON - Toronto Harbourfront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19600" cy="69608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1066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/>
              <a:t>CN Tower is a Tallest freestanding structure in the world 1976–2007.It is 553.3</a:t>
            </a:r>
            <a:r>
              <a:rPr lang="en-US" sz="3600" dirty="0"/>
              <a:t> m-high (1,815.3 ft</a:t>
            </a:r>
            <a:r>
              <a:rPr lang="en-US" sz="3600" dirty="0" smtClean="0"/>
              <a:t>) located </a:t>
            </a:r>
            <a:r>
              <a:rPr lang="en-US" sz="3600" dirty="0"/>
              <a:t>in </a:t>
            </a:r>
            <a:r>
              <a:rPr lang="en-US" sz="3600" dirty="0" err="1">
                <a:hlinkClick r:id="rId3" tooltip="Downtown Toronto"/>
              </a:rPr>
              <a:t>Downtown</a:t>
            </a:r>
            <a:r>
              <a:rPr lang="en-US" sz="3600" dirty="0" err="1">
                <a:hlinkClick r:id="rId4" tooltip="Toronto"/>
              </a:rPr>
              <a:t>Toronto</a:t>
            </a:r>
            <a:r>
              <a:rPr lang="en-US" sz="3600" dirty="0"/>
              <a:t>, </a:t>
            </a:r>
            <a:r>
              <a:rPr lang="en-US" sz="3600" dirty="0">
                <a:hlinkClick r:id="rId5" tooltip="Ontario"/>
              </a:rPr>
              <a:t>Ontario</a:t>
            </a:r>
            <a:r>
              <a:rPr lang="en-US" sz="3600" dirty="0"/>
              <a:t>, Canada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176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Channel Tunnel Strait of Dover, between the United Kingdom and France The longest undersea portion of any rail tunnel in the world. 50.45-kilometre At its lowest point, it is 75 m (250 ft) deep below the sea bed and 115 m (380 ft) below sea level </vt:lpstr>
      <vt:lpstr>CN Tower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2018-08-18T01:39:24Z</dcterms:created>
  <dcterms:modified xsi:type="dcterms:W3CDTF">2018-08-18T01:57:36Z</dcterms:modified>
</cp:coreProperties>
</file>