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DB9C-4E16-4DA7-9589-3754C7315DEC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3889-5829-4E89-ACAC-D87CF7D8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8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DB9C-4E16-4DA7-9589-3754C7315DEC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3889-5829-4E89-ACAC-D87CF7D8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7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DB9C-4E16-4DA7-9589-3754C7315DEC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3889-5829-4E89-ACAC-D87CF7D8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DB9C-4E16-4DA7-9589-3754C7315DEC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3889-5829-4E89-ACAC-D87CF7D8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8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DB9C-4E16-4DA7-9589-3754C7315DEC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3889-5829-4E89-ACAC-D87CF7D8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2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DB9C-4E16-4DA7-9589-3754C7315DEC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3889-5829-4E89-ACAC-D87CF7D8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8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DB9C-4E16-4DA7-9589-3754C7315DEC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3889-5829-4E89-ACAC-D87CF7D8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6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DB9C-4E16-4DA7-9589-3754C7315DEC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3889-5829-4E89-ACAC-D87CF7D8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6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DB9C-4E16-4DA7-9589-3754C7315DEC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3889-5829-4E89-ACAC-D87CF7D8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1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DB9C-4E16-4DA7-9589-3754C7315DEC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3889-5829-4E89-ACAC-D87CF7D8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6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DB9C-4E16-4DA7-9589-3754C7315DEC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3889-5829-4E89-ACAC-D87CF7D8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7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2DB9C-4E16-4DA7-9589-3754C7315DEC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F3889-5829-4E89-ACAC-D87CF7D8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8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2E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09972"/>
            <a:ext cx="9144000" cy="2387600"/>
          </a:xfrm>
        </p:spPr>
        <p:txBody>
          <a:bodyPr/>
          <a:lstStyle/>
          <a:p>
            <a:r>
              <a:rPr lang="en-US" dirty="0" err="1" smtClean="0">
                <a:latin typeface="HelveticaNeueLT Pro 57 Cn" panose="020B0706030502030204" pitchFamily="34" charset="0"/>
              </a:rPr>
              <a:t>CodeBusters</a:t>
            </a:r>
            <a:endParaRPr lang="en-US" dirty="0">
              <a:latin typeface="HelveticaNeueLT Pro 57 Cn" panose="020B07060305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71533"/>
            <a:ext cx="9144000" cy="1655762"/>
          </a:xfrm>
        </p:spPr>
        <p:txBody>
          <a:bodyPr/>
          <a:lstStyle/>
          <a:p>
            <a:r>
              <a:rPr lang="en-US" dirty="0" smtClean="0">
                <a:latin typeface="HelveticaNeueLT Pro 57 Cn" panose="020B0706030502030204" pitchFamily="34" charset="0"/>
              </a:rPr>
              <a:t>Freelancer Social Network</a:t>
            </a:r>
            <a:endParaRPr lang="en-US" dirty="0">
              <a:latin typeface="HelveticaNeueLT Pro 57 Cn" panose="020B07060305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470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6869"/>
            <a:ext cx="12192001" cy="4703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28" y="216937"/>
            <a:ext cx="4642607" cy="19896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215" y="1894023"/>
            <a:ext cx="2324431" cy="23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4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470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6869"/>
            <a:ext cx="12192001" cy="47037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0303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latin typeface="HelveticaNeueLT Std Lt" panose="020B04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05" y="380317"/>
            <a:ext cx="2296154" cy="98406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4" y="1502574"/>
            <a:ext cx="10609646" cy="440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0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HelveticaNeueLT Pro 57 Cn</vt:lpstr>
      <vt:lpstr>HelveticaNeueLT Std Lt</vt:lpstr>
      <vt:lpstr>Office Theme</vt:lpstr>
      <vt:lpstr>CodeBusters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Jasna Trengoska</dc:creator>
  <cp:lastModifiedBy>Hristian</cp:lastModifiedBy>
  <cp:revision>5</cp:revision>
  <dcterms:created xsi:type="dcterms:W3CDTF">2015-04-14T17:14:46Z</dcterms:created>
  <dcterms:modified xsi:type="dcterms:W3CDTF">2015-04-16T21:56:30Z</dcterms:modified>
</cp:coreProperties>
</file>