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7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9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6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69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9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65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8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43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7560-2F1B-4686-896E-9B53A379597C}" type="datetimeFigureOut">
              <a:rPr lang="it-IT" smtClean="0"/>
              <a:t>28/10/2016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D97-6132-4533-9603-263EA97C51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7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8750" y="4181638"/>
            <a:ext cx="9144000" cy="1400011"/>
          </a:xfrm>
          <a:gradFill>
            <a:gsLst>
              <a:gs pos="0">
                <a:schemeClr val="accent1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t-I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Carlo Bogani </a:t>
            </a:r>
            <a:r>
              <a:rPr lang="it-I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I-3AC</a:t>
            </a:r>
          </a:p>
          <a:p>
            <a:r>
              <a:rPr lang="it-I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 I-CH 306</a:t>
            </a:r>
          </a:p>
          <a:p>
            <a:r>
              <a:rPr lang="it-I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Docenti: Luca Muggiasca/Adriano Barchi</a:t>
            </a:r>
            <a:endParaRPr lang="it-I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42902"/>
            <a:ext cx="9144000" cy="2387600"/>
          </a:xfrm>
        </p:spPr>
        <p:txBody>
          <a:bodyPr>
            <a:normAutofit/>
          </a:bodyPr>
          <a:lstStyle/>
          <a:p>
            <a:r>
              <a:rPr lang="it-IT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Arduino</a:t>
            </a:r>
            <a:endParaRPr lang="it-IT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20636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/>
          <a:lstStyle/>
          <a:p>
            <a:pPr algn="ctr"/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Indice: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42860"/>
            <a:ext cx="10515600" cy="4949394"/>
          </a:xfrm>
        </p:spPr>
        <p:txBody>
          <a:bodyPr>
            <a:noAutofit/>
          </a:bodyPr>
          <a:lstStyle/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  <a:p>
            <a:pPr marL="0" indent="0" algn="ctr">
              <a:buNone/>
            </a:pPr>
            <a:endParaRPr lang="it-IT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Progettazione</a:t>
            </a:r>
          </a:p>
          <a:p>
            <a:pPr algn="ctr"/>
            <a:endParaRPr lang="it-IT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Implementazione</a:t>
            </a:r>
          </a:p>
          <a:p>
            <a:pPr algn="ctr"/>
            <a:endParaRPr lang="it-IT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Prodotto finale</a:t>
            </a:r>
          </a:p>
          <a:p>
            <a:pPr algn="ctr"/>
            <a:endParaRPr lang="it-IT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27218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/>
          <a:lstStyle/>
          <a:p>
            <a:pPr algn="ctr"/>
            <a:r>
              <a:rPr lang="it-IT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66938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Mandato</a:t>
            </a:r>
          </a:p>
          <a:p>
            <a:pPr marL="0" indent="0" algn="ctr">
              <a:buNone/>
            </a:pPr>
            <a:endParaRPr lang="it-IT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Scopo</a:t>
            </a:r>
          </a:p>
          <a:p>
            <a:pPr algn="ctr"/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Materiale</a:t>
            </a:r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88945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>
            <a:normAutofit/>
          </a:bodyPr>
          <a:lstStyle/>
          <a:p>
            <a:r>
              <a:rPr lang="it-IT" sz="3600" b="1" dirty="0">
                <a:latin typeface="Arial" panose="020B0604020202020204" pitchFamily="34" charset="0"/>
                <a:cs typeface="Arial" panose="020B0604020202020204" pitchFamily="34" charset="0"/>
              </a:rPr>
              <a:t>Progettazione</a:t>
            </a: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73275"/>
            <a:ext cx="10515600" cy="4351338"/>
          </a:xfrm>
        </p:spPr>
        <p:txBody>
          <a:bodyPr/>
          <a:lstStyle/>
          <a:p>
            <a:r>
              <a:rPr lang="it-IT" sz="3000" dirty="0"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3000" dirty="0">
                <a:latin typeface="Arial" panose="020B0604020202020204" pitchFamily="34" charset="0"/>
                <a:cs typeface="Arial" panose="020B0604020202020204" pitchFamily="34" charset="0"/>
              </a:rPr>
              <a:t>Architettura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3000" dirty="0">
                <a:latin typeface="Arial" panose="020B0604020202020204" pitchFamily="34" charset="0"/>
                <a:cs typeface="Arial" panose="020B0604020202020204" pitchFamily="34" charset="0"/>
              </a:rPr>
              <a:t>Spunti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27" y="1211066"/>
            <a:ext cx="5219704" cy="4547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79" y="787359"/>
            <a:ext cx="7111017" cy="5382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2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58901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Implementazione</a:t>
            </a: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87575"/>
            <a:ext cx="10515600" cy="4351338"/>
          </a:xfrm>
        </p:spPr>
        <p:txBody>
          <a:bodyPr>
            <a:normAutofit/>
          </a:bodyPr>
          <a:lstStyle/>
          <a:p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Cambiamenti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Approccio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55" y="1825625"/>
            <a:ext cx="5427345" cy="362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6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4747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Prodotto finale</a:t>
            </a: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047816"/>
            <a:ext cx="10515600" cy="4351338"/>
          </a:xfrm>
        </p:spPr>
        <p:txBody>
          <a:bodyPr/>
          <a:lstStyle/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Resistenza</a:t>
            </a:r>
          </a:p>
          <a:p>
            <a:pPr algn="ctr"/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Problemi</a:t>
            </a:r>
          </a:p>
          <a:p>
            <a:pPr algn="ctr"/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Considerazioni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3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09523" cy="1325563"/>
          </a:xfrm>
          <a:prstGeom prst="roundRect">
            <a:avLst/>
          </a:prstGeom>
          <a:solidFill>
            <a:schemeClr val="bg2">
              <a:lumMod val="75000"/>
              <a:alpha val="5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I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Lavoro utile</a:t>
            </a:r>
          </a:p>
          <a:p>
            <a:endParaRPr lang="it-IT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Interessante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29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41647" y="2732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DOMANDE?</a:t>
            </a:r>
            <a:endParaRPr lang="it-IT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Case Arduino</vt:lpstr>
      <vt:lpstr>Indice:</vt:lpstr>
      <vt:lpstr>Introduzione</vt:lpstr>
      <vt:lpstr>Progettazione</vt:lpstr>
      <vt:lpstr>Presentazione standard di PowerPoint</vt:lpstr>
      <vt:lpstr>Implementazione</vt:lpstr>
      <vt:lpstr>Prodotto finale</vt:lpstr>
      <vt:lpstr>Conclusioni</vt:lpstr>
      <vt:lpstr>DOMANDE?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Arduino</dc:title>
  <dc:creator>carlo bogani</dc:creator>
  <cp:lastModifiedBy>carlo bogani</cp:lastModifiedBy>
  <cp:revision>13</cp:revision>
  <dcterms:created xsi:type="dcterms:W3CDTF">2016-10-27T20:03:24Z</dcterms:created>
  <dcterms:modified xsi:type="dcterms:W3CDTF">2016-10-28T13:09:44Z</dcterms:modified>
</cp:coreProperties>
</file>