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3a63de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3a63de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3a63de2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3a63de2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3a63de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3a63de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3a63d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3a63d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3a63de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3a63de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3a63de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3a63de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3a63de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3a63de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3a63de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3a63de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3a63de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3a63de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3a63de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3a63de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3a63de2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3a63de2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Sortari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		Student:Strat Bogdan-Valentin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Grupa:152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50" y="197050"/>
            <a:ext cx="8321974" cy="41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647300" y="4575725"/>
            <a:ext cx="74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C++ algoritm: ~67 microsecunde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5" y="159850"/>
            <a:ext cx="7838376" cy="39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877950" y="4218600"/>
            <a:ext cx="71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C++ algoritm: ~70 microsecunde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00" y="152400"/>
            <a:ext cx="7394000" cy="36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520825" y="3824250"/>
            <a:ext cx="788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C++ algoritm: 80 microsecunde;Bubble:~2404 microsecunde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Merge: 427 microsecunde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Radix_2: 571 microsecunde;Radix_10:192 microsecunde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Qs_random:93 microsecunde;Qs_last:3709 microsecunde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Obs: Qs_last merge din ce in ce mai greu cand numerele sunt sortate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390525"/>
            <a:ext cx="8410575" cy="38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123475" y="4397150"/>
            <a:ext cx="74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C++ algoritm: 70 microsecunde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65575" y="4330175"/>
            <a:ext cx="85206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C++ algoritm: 75 microsecunde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00" y="115200"/>
            <a:ext cx="8202949" cy="4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52175" y="3496900"/>
            <a:ext cx="85206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C++ algoritm: 75 microsecunde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00"/>
              <a:t>Bubble:4126 microsecunde; </a:t>
            </a:r>
            <a:r>
              <a:rPr lang="ro" sz="1000"/>
              <a:t>Merge:465 microsecunde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000"/>
              <a:t>Radix_2:577 microsecunde; Radix_10:178,52 microsecunde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000"/>
              <a:t>Qa_random:142 microsecunde; Qs_last:115 microsecunde</a:t>
            </a:r>
            <a:endParaRPr sz="10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25" y="242050"/>
            <a:ext cx="6937749" cy="32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73" y="274475"/>
            <a:ext cx="7174351" cy="36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684500" y="3906100"/>
            <a:ext cx="770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C++ Algoritm: 0,12 secunde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BubbleSort: aprox. 50 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352" y="197075"/>
            <a:ext cx="7514400" cy="38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1168100" y="444180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C++ algoritm: 0,12 secunde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00" y="85425"/>
            <a:ext cx="7622599" cy="38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967225" y="4330200"/>
            <a:ext cx="55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C++ algoritm: 0,12 secunde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75" y="226800"/>
            <a:ext cx="7064599" cy="35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1026750" y="4002825"/>
            <a:ext cx="709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Count:~2 s; Merge ~ 60s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Radix_2: ~20 s; Radix_10 ~8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C++ algoritm: ~30s; Qs_random si Qs_last:nu merg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446400" y="602650"/>
            <a:ext cx="834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Pentru cazul cu n=10^8, nr_maxim=10^6: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Functioneaza doar Count(~5 s), Radix_10(~14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Pentru cazul n=10^8, nr_maxim=10^8: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Count(~10 s), Radix_10(~18 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