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Subcategory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Return Volume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Orders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Returns vs. Prev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Income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Occupation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&amp; Revenue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4bd3f33-13a2-4590-8180-d4df28f4a81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dec5450577545e6" /><Relationship Type="http://schemas.openxmlformats.org/officeDocument/2006/relationships/slideLayout" Target="/ppt/slideLayouts/slideLayout8.xml" Id="R15787289301547d6" /><Relationship Type="http://schemas.openxmlformats.org/officeDocument/2006/relationships/hyperlink" Target="https://app.powerbi.com/groups/me/reports/34bd3f33-13a2-4590-8180-d4df28f4a815/?pbi_source=PowerPoint" TargetMode="External" Id="RelId0" /><Relationship Type="http://schemas.openxmlformats.org/officeDocument/2006/relationships/image" Target="/ppt/media/image4.png" Id="imgId2851808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e8082919e5be4413" /><Relationship Type="http://schemas.openxmlformats.org/officeDocument/2006/relationships/slideLayout" Target="/ppt/slideLayouts/slideLayout8.xml" Id="R2c60d789ed6b44a2" /><Relationship Type="http://schemas.openxmlformats.org/officeDocument/2006/relationships/hyperlink" Target="https://app.powerbi.com/groups/me/reports/34bd3f33-13a2-4590-8180-d4df28f4a815/?pbi_source=PowerPoint" TargetMode="External" Id="RelId1" /><Relationship Type="http://schemas.openxmlformats.org/officeDocument/2006/relationships/image" Target="/ppt/media/image5.png" Id="imgId28518084"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b298c59a9a642bb" /><Relationship Type="http://schemas.openxmlformats.org/officeDocument/2006/relationships/slideLayout" Target="/ppt/slideLayouts/slideLayout8.xml" Id="R92932c4ed0244a56" /><Relationship Type="http://schemas.openxmlformats.org/officeDocument/2006/relationships/hyperlink" Target="https://app.powerbi.com/groups/me/reports/34bd3f33-13a2-4590-8180-d4df28f4a815/?pbi_source=PowerPoint" TargetMode="External" Id="RelId2" /><Relationship Type="http://schemas.openxmlformats.org/officeDocument/2006/relationships/image" Target="/ppt/media/image6.png" Id="imgId2851808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AdventureWorks_Report_COMPLETE</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26/02/2023 10:58:56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26/02/2023 10:48:51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otal Orders by Subcategory ,Total Orders by Category ,pivotTable ,slicer ,Monthly Revenue ,Monthly Orders ,Monthly Returns ,Top Product (Orders) ,Top Product (Profit) ,map ,slicer ,textbox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851808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 Summary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Weekly Profit ,Weekly Return Volume ,Current Month Orders vs. Target ,Current Month Revenue vs. Target ,Current Month Returns vs. Prev Month ,card ,basicShape ,slicer ,multiRowCard ,Weekly Profit ,basicShape ,basicShape ,basic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851808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pivotTable ,Orders by Gender ,Orders by Income Level ,Orders by Occupation ,Orders &amp; Revenue by Month ,treemap ,Top Customer ,Customer Orders ,Customer Revenue ,textbox ,actionButton ,basicShape ,basicShape ,basic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851808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