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64" r:id="rId15"/>
    <p:sldId id="271" r:id="rId16"/>
    <p:sldId id="273" r:id="rId17"/>
    <p:sldId id="272" r:id="rId18"/>
    <p:sldId id="26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ae6b687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ae6b687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aae6b68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aae6b68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aae6b68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aae6b687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ae6b687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ae6b687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ae6b687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ae6b687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ae6b687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ae6b687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ae6b687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ae6b687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ae6b687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aae6b687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ae6b687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ae6b687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96550"/>
            <a:ext cx="8520600" cy="940200"/>
          </a:xfrm>
          <a:prstGeom prst="rect">
            <a:avLst/>
          </a:prstGeom>
          <a:solidFill>
            <a:srgbClr val="FF0000"/>
          </a:solidFill>
          <a:ln w="152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Арканоид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40675" y="-175825"/>
            <a:ext cx="939300" cy="92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8EEE022C-185A-45EC-B986-3C16F8C2F727}"/>
              </a:ext>
            </a:extLst>
          </p:cNvPr>
          <p:cNvSpPr txBox="1"/>
          <p:nvPr/>
        </p:nvSpPr>
        <p:spPr>
          <a:xfrm>
            <a:off x="0" y="3899538"/>
            <a:ext cx="29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Руководитель проекта: Манакова Ольга Петровна </a:t>
            </a:r>
            <a:endParaRPr dirty="0">
              <a:solidFill>
                <a:schemeClr val="bg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65;p13">
            <a:extLst>
              <a:ext uri="{FF2B5EF4-FFF2-40B4-BE49-F238E27FC236}">
                <a16:creationId xmlns:a16="http://schemas.microsoft.com/office/drawing/2014/main" id="{393CD389-F8EB-4BDC-9E08-8B951043CAF3}"/>
              </a:ext>
            </a:extLst>
          </p:cNvPr>
          <p:cNvSpPr txBox="1"/>
          <p:nvPr/>
        </p:nvSpPr>
        <p:spPr>
          <a:xfrm>
            <a:off x="5847600" y="4007298"/>
            <a:ext cx="2984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Разработчик</a:t>
            </a:r>
            <a:r>
              <a:rPr lang="en-US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: </a:t>
            </a:r>
            <a:r>
              <a:rPr lang="ru-RU" dirty="0">
                <a:solidFill>
                  <a:schemeClr val="bg2"/>
                </a:solidFill>
                <a:latin typeface="Impact"/>
                <a:ea typeface="Impact"/>
                <a:cs typeface="Impact"/>
                <a:sym typeface="Impact"/>
              </a:rPr>
              <a:t>Болдарев Богдан</a:t>
            </a:r>
            <a:endParaRPr dirty="0">
              <a:solidFill>
                <a:schemeClr val="bg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объекты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участвуют 6 основных объектов. Платформа, две стены, шарик и две составляющие потолка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-1843"/>
          <a:stretch/>
        </p:blipFill>
        <p:spPr>
          <a:xfrm>
            <a:off x="110854" y="2502674"/>
            <a:ext cx="3691974" cy="2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75" y="3782525"/>
            <a:ext cx="4569399" cy="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124325" y="3137900"/>
            <a:ext cx="47067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создания объектов игры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столкновения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Шарик может сталкиваться с остальными объектами. Физика столкновения - упругое отражение. Угол падения шарика равен углу отражения.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8550"/>
            <a:ext cx="3710150" cy="2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273400" y="2334750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изменения направления скорости при столкновении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75" y="3230200"/>
            <a:ext cx="4327525" cy="1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8A5217D6-8164-406D-88B8-16917EE68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</a:t>
            </a: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управление событиями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CCBFD0D1-3CC8-4665-9B15-2ACC0FA98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Платформой можно управлять при помощи стрелочек на клавиатуре. Это интуитивно понятный и знакомый большинству пользователей подход.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97CE2-144E-4E94-9CF4-2C91320A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0" y="2462457"/>
            <a:ext cx="2931122" cy="20105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5797FD-9A9B-47A2-AF22-7FD7BB55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8806"/>
            <a:ext cx="2969188" cy="27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разгон шарика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повышения интереса и сложности игры, шарик ускоряется каждые 10 секунд. Что требует от игрока все большей концентрации на игре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25" y="2479452"/>
            <a:ext cx="3162425" cy="1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273400" y="2039500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Реализация была выполнена с помощью функции.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400" y="2796988"/>
            <a:ext cx="39052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400" y="4310513"/>
            <a:ext cx="3733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437300" y="3818775"/>
            <a:ext cx="4706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Вызов функции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игры - попасть в отверстие в верхней части экрана. При выполнении данной цели игрок получает подтверждение о победе.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Если же шарик улетает в область ниже красной платформы - игра проиграна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Физика игры | победа и поражение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38" y="2571750"/>
            <a:ext cx="3626525" cy="21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31" y="3256838"/>
            <a:ext cx="2309351" cy="1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925" y="3136875"/>
            <a:ext cx="2665549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1CAA1A42-148B-4453-BBCA-9F7FA8DC1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Тестирование и устранение ошибок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119;p21">
            <a:extLst>
              <a:ext uri="{FF2B5EF4-FFF2-40B4-BE49-F238E27FC236}">
                <a16:creationId xmlns:a16="http://schemas.microsoft.com/office/drawing/2014/main" id="{847EEC8F-E7C5-41B3-A63A-F5BD57682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Helvetica" panose="020B0604020202020204" pitchFamily="2" charset="0"/>
              </a:rPr>
              <a:t>Во время разработки и отладки игры возникало много маленьких ошибок, которые требовали исправления. Вот некоторые из них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Модуль </a:t>
            </a:r>
            <a:r>
              <a:rPr lang="en-US" sz="1600" dirty="0">
                <a:latin typeface="Helvetica" panose="020B0604020202020204" pitchFamily="2" charset="0"/>
              </a:rPr>
              <a:t>time </a:t>
            </a:r>
            <a:r>
              <a:rPr lang="ru-RU" sz="1600" dirty="0">
                <a:latin typeface="Helvetica" panose="020B0604020202020204" pitchFamily="2" charset="0"/>
              </a:rPr>
              <a:t>при выводе времени, проведенного в игре показывал время с точностью до 9 знака после занятой. Что совершенно не удобно для восприятия. Ошибка исправлена, с помощью встроенной функции </a:t>
            </a:r>
            <a:r>
              <a:rPr lang="en-US" sz="1600" b="1" dirty="0">
                <a:latin typeface="Helvetica" panose="020B0604020202020204" pitchFamily="2" charset="0"/>
              </a:rPr>
              <a:t>round.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При первой реализации движения платформы возникал баг – после отпускания кнопки вправо платформа продолжало свое движение. Ошибка была устранена, обработкой события</a:t>
            </a:r>
            <a:r>
              <a:rPr lang="en-US" sz="1600" dirty="0">
                <a:latin typeface="Helvetica" panose="020B0604020202020204" pitchFamily="2" charset="0"/>
              </a:rPr>
              <a:t> </a:t>
            </a:r>
            <a:r>
              <a:rPr lang="en-US" sz="1600" b="1" dirty="0">
                <a:latin typeface="Helvetica" panose="020B0604020202020204" pitchFamily="2" charset="0"/>
              </a:rPr>
              <a:t>KEYUP</a:t>
            </a:r>
            <a:r>
              <a:rPr lang="ru-RU" sz="1600" dirty="0">
                <a:latin typeface="Helvetica" panose="020B0604020202020204" pitchFamily="2" charset="0"/>
              </a:rPr>
              <a:t>.</a:t>
            </a:r>
          </a:p>
          <a:p>
            <a:pPr marL="285750" indent="-285750"/>
            <a:r>
              <a:rPr lang="ru-RU" sz="1600" dirty="0">
                <a:latin typeface="Helvetica" panose="020B0604020202020204" pitchFamily="2" charset="0"/>
              </a:rPr>
              <a:t>Также изначально были указаны неверные координаты правой стены, в связи с чем шарик улетал сквозь экран вправо. Ошибка была исправлена </a:t>
            </a:r>
            <a:r>
              <a:rPr lang="en-US" sz="1600" dirty="0">
                <a:latin typeface="Helvetica" panose="020B0604020202020204" pitchFamily="2" charset="0"/>
              </a:rPr>
              <a:t>- </a:t>
            </a:r>
            <a:r>
              <a:rPr lang="ru-RU" sz="1600" dirty="0">
                <a:latin typeface="Helvetica" panose="020B0604020202020204" pitchFamily="2" charset="0"/>
              </a:rPr>
              <a:t>установлены верные координаты.</a:t>
            </a: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6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610E4A81-FE38-4831-A146-99A665B6A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Вывод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B89DFA3F-81E8-4C30-A5D9-39DE6052F295}"/>
              </a:ext>
            </a:extLst>
          </p:cNvPr>
          <p:cNvSpPr txBox="1"/>
          <p:nvPr/>
        </p:nvSpPr>
        <p:spPr>
          <a:xfrm>
            <a:off x="0" y="1709838"/>
            <a:ext cx="9144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В результате проделанной работы, я разработал игру “Арканоид” на Python с интерфейсом. Цель работы и задачи полностью выполнены, произведено тестирование и улучшение кода, готовый код можете увидеть на гитхаб.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3824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6DEF988B-4A02-4AD0-B769-3F9A9F138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Литература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E5EC5371-FB77-443F-8DB6-979124304849}"/>
              </a:ext>
            </a:extLst>
          </p:cNvPr>
          <p:cNvSpPr txBox="1"/>
          <p:nvPr/>
        </p:nvSpPr>
        <p:spPr>
          <a:xfrm>
            <a:off x="480561" y="1155858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Арканоид</a:t>
            </a:r>
            <a:r>
              <a:rPr lang="ru-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Wiki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371;p34">
            <a:extLst>
              <a:ext uri="{FF2B5EF4-FFF2-40B4-BE49-F238E27FC236}">
                <a16:creationId xmlns:a16="http://schemas.microsoft.com/office/drawing/2014/main" id="{505A5120-99E9-4AF0-8A6A-30885DCABEE0}"/>
              </a:ext>
            </a:extLst>
          </p:cNvPr>
          <p:cNvSpPr txBox="1"/>
          <p:nvPr/>
        </p:nvSpPr>
        <p:spPr>
          <a:xfrm>
            <a:off x="5519774" y="1155858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PyGame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Docs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371;p34">
            <a:extLst>
              <a:ext uri="{FF2B5EF4-FFF2-40B4-BE49-F238E27FC236}">
                <a16:creationId xmlns:a16="http://schemas.microsoft.com/office/drawing/2014/main" id="{A4D50CFF-2210-48FF-85A4-F71AA400E9C5}"/>
              </a:ext>
            </a:extLst>
          </p:cNvPr>
          <p:cNvSpPr txBox="1"/>
          <p:nvPr/>
        </p:nvSpPr>
        <p:spPr>
          <a:xfrm>
            <a:off x="480561" y="3002819"/>
            <a:ext cx="20957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PyGame</a:t>
            </a:r>
            <a:r>
              <a:rPr lang="en-US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 tutorial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sp>
        <p:nvSpPr>
          <p:cNvPr id="10" name="Google Shape;371;p34">
            <a:extLst>
              <a:ext uri="{FF2B5EF4-FFF2-40B4-BE49-F238E27FC236}">
                <a16:creationId xmlns:a16="http://schemas.microsoft.com/office/drawing/2014/main" id="{B8483DF7-6AEF-4A5B-B08A-9C1A193D860C}"/>
              </a:ext>
            </a:extLst>
          </p:cNvPr>
          <p:cNvSpPr txBox="1"/>
          <p:nvPr/>
        </p:nvSpPr>
        <p:spPr>
          <a:xfrm>
            <a:off x="4525279" y="3002819"/>
            <a:ext cx="461872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2"/>
                </a:solidFill>
                <a:latin typeface="Helvetica" panose="020B0604020202020204" pitchFamily="2" charset="0"/>
                <a:ea typeface="Impact"/>
                <a:cs typeface="Impact"/>
                <a:sym typeface="Impact"/>
              </a:rPr>
              <a:t>Примеры игр других разработчиков</a:t>
            </a:r>
            <a:endParaRPr sz="2000" dirty="0">
              <a:solidFill>
                <a:schemeClr val="bg2"/>
              </a:solidFill>
              <a:latin typeface="Helvetica" panose="020B0604020202020204" pitchFamily="2" charset="0"/>
              <a:ea typeface="Impact"/>
              <a:cs typeface="Impact"/>
              <a:sym typeface="Impac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DC02FF-4B4B-43D0-BECD-94917A52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85" y="1526845"/>
            <a:ext cx="1512368" cy="15123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37D0D3-4D9B-4456-80FD-7DFF2AC5F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222" y="1530268"/>
            <a:ext cx="1570582" cy="1570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6D9EF20-7C00-42DD-A37F-9B04A2F0F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434" y="3410200"/>
            <a:ext cx="1648269" cy="16482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015B9F0-49EB-4CB1-86C0-4ED911EEB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1222" y="3475260"/>
            <a:ext cx="1570583" cy="15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1754950"/>
            <a:ext cx="8520600" cy="17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Идеи для дальнейшего развития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1.Дополнительные режимы игры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2.Использование баз данных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3. Мобильный гейминг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4. Дополнительные объекты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bg2"/>
                </a:solidFill>
              </a:rPr>
              <a:t>5. Новая физика столкновений</a:t>
            </a: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64100" y="75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solidFill>
                  <a:schemeClr val="bg2"/>
                </a:solidFill>
              </a:rPr>
              <a:t>Спасибо за внимание</a:t>
            </a:r>
            <a:endParaRPr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2688FA03-3A7D-4EF7-8FEF-1681CC728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Цель проектной работы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2449D538-5938-4308-B5B0-4EA4A21FA429}"/>
              </a:ext>
            </a:extLst>
          </p:cNvPr>
          <p:cNvSpPr txBox="1"/>
          <p:nvPr/>
        </p:nvSpPr>
        <p:spPr>
          <a:xfrm>
            <a:off x="1743581" y="1100891"/>
            <a:ext cx="578075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Разработать программу на языке </a:t>
            </a:r>
            <a:r>
              <a:rPr lang="en-US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Python </a:t>
            </a:r>
            <a:r>
              <a:rPr lang="ru-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с графическим интерфейсом, используя ООП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A5B58D-0CB1-49FD-998A-03CD622D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2" y="1942134"/>
            <a:ext cx="4399956" cy="29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7A28DED2-98F6-4219-9C17-34ACBFF6E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Задачи</a:t>
            </a: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 проектной работы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78FBD597-2160-4E06-9475-DAF12C4336B2}"/>
              </a:ext>
            </a:extLst>
          </p:cNvPr>
          <p:cNvSpPr txBox="1"/>
          <p:nvPr/>
        </p:nvSpPr>
        <p:spPr>
          <a:xfrm>
            <a:off x="2255625" y="1247994"/>
            <a:ext cx="46326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Обсуждение идеи и дизайна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Изучение вспомогательной литературы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Написание кода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Тестирование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Устранение ошибок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Создание презентации</a:t>
            </a:r>
            <a:endParaRPr lang="en-US"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Защита  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68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9D79D95B-7337-44E4-808F-A8D2E1D73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Обсуждение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CFF2-C6BC-4869-91F0-91BC9FAF4215}"/>
              </a:ext>
            </a:extLst>
          </p:cNvPr>
          <p:cNvSpPr txBox="1"/>
          <p:nvPr/>
        </p:nvSpPr>
        <p:spPr>
          <a:xfrm>
            <a:off x="1017528" y="1242172"/>
            <a:ext cx="66208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При обсуждении идеи, я решил, что хочу создать игру “</a:t>
            </a:r>
            <a:r>
              <a:rPr lang="ru-RU" sz="1400" dirty="0" err="1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Арканоид</a:t>
            </a:r>
            <a:r>
              <a:rPr lang="ru-RU" sz="14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”, так как это показалось мне наиболее интересным вариантом в плане разработки. Дизайн выбрал, минималистичный.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FBEFA-B711-41F1-834A-102F505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28" y="2351313"/>
            <a:ext cx="3484944" cy="24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80FE9C23-B9C6-47C5-986F-A7CE92FCAC92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bg2"/>
                </a:solidFill>
                <a:latin typeface="Impact" panose="020B0806030902050204" pitchFamily="34" charset="0"/>
              </a:rPr>
              <a:t>Изучение материала</a:t>
            </a:r>
          </a:p>
        </p:txBody>
      </p:sp>
      <p:sp>
        <p:nvSpPr>
          <p:cNvPr id="4" name="Google Shape;116;p17">
            <a:extLst>
              <a:ext uri="{FF2B5EF4-FFF2-40B4-BE49-F238E27FC236}">
                <a16:creationId xmlns:a16="http://schemas.microsoft.com/office/drawing/2014/main" id="{59CAE626-0FDE-49EB-AB36-4903B56811A3}"/>
              </a:ext>
            </a:extLst>
          </p:cNvPr>
          <p:cNvSpPr txBox="1"/>
          <p:nvPr/>
        </p:nvSpPr>
        <p:spPr>
          <a:xfrm>
            <a:off x="1227825" y="1709850"/>
            <a:ext cx="6688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Далее я принялся изучать материал, который пригодится для создания проекта. Первым делом я познакомился с библиотекой </a:t>
            </a:r>
            <a:r>
              <a:rPr lang="en-US" sz="2000" dirty="0" err="1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PyGame</a:t>
            </a:r>
            <a:r>
              <a:rPr lang="ru" sz="2000" dirty="0">
                <a:solidFill>
                  <a:schemeClr val="bg2"/>
                </a:solidFill>
                <a:latin typeface="Helvetica" panose="00000500000000000000" pitchFamily="50" charset="0"/>
                <a:ea typeface="Helvetica" panose="00000500000000000000" pitchFamily="50" charset="0"/>
                <a:cs typeface="Impact"/>
                <a:sym typeface="Impact"/>
              </a:rPr>
              <a:t> - основа графического интерфейса игры.  Вспомнил основы языка и ООП.</a:t>
            </a:r>
            <a:endParaRPr sz="2000" dirty="0">
              <a:solidFill>
                <a:schemeClr val="bg2"/>
              </a:solidFill>
              <a:latin typeface="Helvetica" panose="00000500000000000000" pitchFamily="50" charset="0"/>
              <a:ea typeface="Helvetica" panose="00000500000000000000" pitchFamily="50" charset="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176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Описание игры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50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Арканоид - это классическая аркадная видеоигра, разработанная компанией Taito и выпущенная в 1986 году. Игрок управляет платформой, которая отбивает мяч, направляя его к различным блокам на верхней части экрана. Цель игры состоит в разрушении всех блоков с помощью мяча, не допуская его падения вниз.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650" y="2749600"/>
            <a:ext cx="2438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250" y="3123375"/>
            <a:ext cx="3932576" cy="1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История популярности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Арканоид быстро стал одной из самых популярных игр своего времени благодаря простому, но захватывающему геймплею. Эта игра оказала значительное влияние на индустрию видеоигр и стала классикой, заимствуя механику идеи из знаменитой игры Breakout компании Atari.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25" y="2571750"/>
            <a:ext cx="4296000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PyGame - библиотека разработки игр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- это набор библиотек и инструментов для разработки компьютерных игр и мультимедийных приложений на языке программирования Python. Pygame предоставляет разработчикам возможность создавать 2D игры, работать с графикой, звуком, анимацией и управлением пользовательским вводом.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722525"/>
            <a:ext cx="6438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Py</a:t>
            </a:r>
            <a:r>
              <a:rPr lang="en-US" dirty="0">
                <a:solidFill>
                  <a:schemeClr val="bg2"/>
                </a:solidFill>
                <a:latin typeface="Impact" panose="020B0806030902050204" pitchFamily="34" charset="0"/>
              </a:rPr>
              <a:t>G</a:t>
            </a:r>
            <a:r>
              <a:rPr lang="ru" dirty="0">
                <a:solidFill>
                  <a:schemeClr val="bg2"/>
                </a:solidFill>
                <a:latin typeface="Impact" panose="020B0806030902050204" pitchFamily="34" charset="0"/>
              </a:rPr>
              <a:t>ame для разработки видеоигр</a:t>
            </a:r>
            <a:endParaRPr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Py</a:t>
            </a:r>
            <a:r>
              <a:rPr lang="en-US" dirty="0"/>
              <a:t>G</a:t>
            </a:r>
            <a:r>
              <a:rPr lang="ru" dirty="0"/>
              <a:t>ame является популярным выбором для начинающих геймдевелоперов благодаря своей простоте использования и обширной документации. Эта библиотека позволяет создавать разнообразные игры, от простых аркад до более сложных проектов.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125" y="2299925"/>
            <a:ext cx="49530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625</Words>
  <Application>Microsoft Office PowerPoint</Application>
  <PresentationFormat>Экран (16:9)</PresentationFormat>
  <Paragraphs>60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Helvetica</vt:lpstr>
      <vt:lpstr>Impact</vt:lpstr>
      <vt:lpstr>Simple Light</vt:lpstr>
      <vt:lpstr>Арканоид</vt:lpstr>
      <vt:lpstr>Цель проектной работы</vt:lpstr>
      <vt:lpstr>Задачи проектной работы</vt:lpstr>
      <vt:lpstr>Обсуждение</vt:lpstr>
      <vt:lpstr>Презентация PowerPoint</vt:lpstr>
      <vt:lpstr>Описание игры</vt:lpstr>
      <vt:lpstr>История популярности</vt:lpstr>
      <vt:lpstr>PyGame - библиотека разработки игр</vt:lpstr>
      <vt:lpstr>PyGame для разработки видеоигр</vt:lpstr>
      <vt:lpstr>Физика игры | объекты</vt:lpstr>
      <vt:lpstr>Физика игры | столкновения </vt:lpstr>
      <vt:lpstr>Физика игры | управление событиями </vt:lpstr>
      <vt:lpstr>Физика игры | разгон шарика</vt:lpstr>
      <vt:lpstr>Физика игры | победа и поражение</vt:lpstr>
      <vt:lpstr>Тестирование и устранение ошибок</vt:lpstr>
      <vt:lpstr>Вывод</vt:lpstr>
      <vt:lpstr>Литература</vt:lpstr>
      <vt:lpstr>Идеи для дальнейшего развития 1.Дополнительные режимы игры 2.Использование баз данных 3. Мобильный гейминг 4. Дополнительные объекты 5. Новая физика столкновений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Арканоид</dc:title>
  <cp:lastModifiedBy>Yaroslav Miroshkin</cp:lastModifiedBy>
  <cp:revision>12</cp:revision>
  <dcterms:modified xsi:type="dcterms:W3CDTF">2024-05-16T05:34:10Z</dcterms:modified>
</cp:coreProperties>
</file>