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4" r:id="rId4"/>
  </p:sldMasterIdLst>
  <p:notesMasterIdLst>
    <p:notesMasterId r:id="rId6"/>
  </p:notesMasterIdLst>
  <p:sldIdLst>
    <p:sldId id="256" r:id="rId5"/>
    <p:sldId id="300" r:id="rId7"/>
    <p:sldId id="277" r:id="rId8"/>
    <p:sldId id="274" r:id="rId9"/>
    <p:sldId id="285" r:id="rId10"/>
    <p:sldId id="265" r:id="rId11"/>
    <p:sldId id="301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7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FFFFF"/>
    <a:srgbClr val="F2F2F2"/>
    <a:srgbClr val="F23430"/>
    <a:srgbClr val="2965F1"/>
    <a:srgbClr val="899BD3"/>
    <a:srgbClr val="00AAAC"/>
    <a:srgbClr val="008084"/>
    <a:srgbClr val="F16529"/>
    <a:srgbClr val="E9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786" y="-96"/>
      </p:cViewPr>
      <p:guideLst>
        <p:guide orient="horz" pos="1801"/>
        <p:guide pos="27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en-US" altLang="ko-KR" dirty="0"/>
          </a:p>
          <a:p>
            <a:pPr lvl="0"/>
            <a:r>
              <a:rPr lang="en-US" altLang="ko-KR" dirty="0"/>
              <a:t>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665" y="2860040"/>
            <a:ext cx="5220335" cy="445135"/>
          </a:xfrm>
        </p:spPr>
        <p:txBody>
          <a:bodyPr/>
          <a:lstStyle/>
          <a:p>
            <a:pPr lvl="0"/>
            <a:r>
              <a:rPr lang="en-US" altLang="ko-KR" dirty="0" smtClean="0">
                <a:ea typeface="Malgun Gothic" panose="020B0503020000020004" pitchFamily="50" charset="-127"/>
              </a:rPr>
              <a:t> </a:t>
            </a:r>
            <a:endParaRPr lang="en-US" altLang="ko-KR" dirty="0" smtClean="0">
              <a:ea typeface="Malgun Gothic" panose="020B0503020000020004" pitchFamily="50" charset="-127"/>
            </a:endParaRPr>
          </a:p>
          <a:p>
            <a:pPr lvl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4000" dirty="0"/>
              <a:t>CPU.inc</a:t>
            </a:r>
            <a:endParaRPr lang="en-US" alt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 b="1" dirty="0">
                <a:latin typeface="Comic Sans MS" panose="030F0702030302020204" charset="0"/>
                <a:cs typeface="Comic Sans MS" panose="030F0702030302020204" charset="0"/>
              </a:rPr>
              <a:t>Погодная станция (НКБ ВС)</a:t>
            </a:r>
            <a:r>
              <a:rPr lang="en-US" altLang="ko-KR" b="1" dirty="0">
                <a:latin typeface="Comic Sans MS" panose="030F0702030302020204" charset="0"/>
                <a:cs typeface="Comic Sans MS" panose="030F0702030302020204" charset="0"/>
              </a:rPr>
              <a:t>  </a:t>
            </a:r>
            <a:endParaRPr lang="en-US" altLang="ko-KR" b="1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3780155" y="12382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Кейс</a:t>
            </a:r>
            <a:endParaRPr lang="ru-RU" altLang="en-US" sz="3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359025" y="1131570"/>
            <a:ext cx="58902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 latinLnBrk="0"/>
            <a:r>
              <a:rPr lang="ru-RU" altLang="en-US" sz="2000">
                <a:latin typeface="Comic Sans MS" panose="030F0702030302020204" charset="0"/>
                <a:cs typeface="Comic Sans MS" panose="030F0702030302020204" charset="0"/>
              </a:rPr>
              <a:t>Мы взяли кейс от комнании - НКБ ВС. Задача в нем была такова - разработать программно-аппаратный комплекс для сбора данных с удаленных датчиков и отображения информации на экране прибора, веб-сайте и через запросы в мессенджере Телеграмм.</a:t>
            </a:r>
            <a:endParaRPr lang="ru-RU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65" y="2139950"/>
            <a:ext cx="4512310" cy="4512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Comic Sans MS" panose="030F0702030302020204" charset="0"/>
                <a:cs typeface="Comic Sans MS" panose="030F0702030302020204" charset="0"/>
              </a:rPr>
              <a:t>Описание проекта</a:t>
            </a:r>
            <a:endParaRPr lang="en-US" altLang="ko-KR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9710" y="3567680"/>
            <a:ext cx="8695196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694616" y="3047136"/>
            <a:ext cx="1097496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13171" y="2939137"/>
            <a:ext cx="134138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747724" y="2849136"/>
            <a:ext cx="1544624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562279" y="2939137"/>
            <a:ext cx="134138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196833" y="3047136"/>
            <a:ext cx="1097496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765" y="4512310"/>
            <a:ext cx="1581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Arduino R3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660" y="4305300"/>
            <a:ext cx="1918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Фоторезистор KY-018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480" y="4580890"/>
            <a:ext cx="158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GSM модуль SIM800L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7540" y="4601210"/>
            <a:ext cx="1836455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 latinLnBrk="0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Датчик температуры и влажности KY-015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4241165"/>
            <a:ext cx="158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атчик давления BME 280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3" name="Изображение 32" descr="oi2owvc-benzin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3144520"/>
            <a:ext cx="1193990" cy="896310"/>
          </a:xfrm>
          <a:prstGeom prst="rect">
            <a:avLst/>
          </a:prstGeom>
        </p:spPr>
      </p:pic>
      <p:pic>
        <p:nvPicPr>
          <p:cNvPr id="34" name="Изображение 33" descr="a5hhk5s-benzin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20" y="3144520"/>
            <a:ext cx="1081461" cy="900890"/>
          </a:xfrm>
          <a:prstGeom prst="rect">
            <a:avLst/>
          </a:prstGeom>
        </p:spPr>
      </p:pic>
      <p:pic>
        <p:nvPicPr>
          <p:cNvPr id="38" name="Изображение 37" descr="j92n5oe-benzin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55" y="3234055"/>
            <a:ext cx="920517" cy="736676"/>
          </a:xfrm>
          <a:prstGeom prst="rect">
            <a:avLst/>
          </a:prstGeom>
        </p:spPr>
      </p:pic>
      <p:pic>
        <p:nvPicPr>
          <p:cNvPr id="39" name="Изображение 38" descr="l0cir7-benzin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" y="3305810"/>
            <a:ext cx="737330" cy="590125"/>
          </a:xfrm>
          <a:prstGeom prst="rect">
            <a:avLst/>
          </a:prstGeom>
        </p:spPr>
      </p:pic>
      <p:pic>
        <p:nvPicPr>
          <p:cNvPr id="40" name="Изображение 39" descr="jog4ido-benzin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630" y="3373120"/>
            <a:ext cx="603210" cy="448155"/>
          </a:xfrm>
          <a:prstGeom prst="rect">
            <a:avLst/>
          </a:prstGeom>
        </p:spPr>
      </p:pic>
      <p:sp>
        <p:nvSpPr>
          <p:cNvPr id="42" name="Текстовое поле 41"/>
          <p:cNvSpPr txBox="1"/>
          <p:nvPr/>
        </p:nvSpPr>
        <p:spPr>
          <a:xfrm>
            <a:off x="345440" y="864870"/>
            <a:ext cx="8023860" cy="171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 latinLnBrk="0"/>
            <a:r>
              <a:rPr lang="ru-RU" altLang="en-US" sz="1600">
                <a:latin typeface="Comic Sans MS" panose="030F0702030302020204" charset="0"/>
                <a:cs typeface="Comic Sans MS" panose="030F0702030302020204" charset="0"/>
              </a:rPr>
              <a:t>Наш проект - погодная станция, построенная на </a:t>
            </a:r>
            <a:r>
              <a:rPr lang="ru-RU" altLang="en-US" sz="1600" b="1">
                <a:latin typeface="Comic Sans MS" panose="030F0702030302020204" charset="0"/>
                <a:cs typeface="Comic Sans MS" panose="030F0702030302020204" charset="0"/>
              </a:rPr>
              <a:t>Arduino R3</a:t>
            </a:r>
            <a:r>
              <a:rPr lang="ru-RU" altLang="en-US" sz="1600">
                <a:latin typeface="Comic Sans MS" panose="030F0702030302020204" charset="0"/>
                <a:cs typeface="Comic Sans MS" panose="030F0702030302020204" charset="0"/>
              </a:rPr>
              <a:t>. Она собирает данные о влажности и температуре (</a:t>
            </a:r>
            <a:r>
              <a:rPr lang="ru-RU" altLang="en-US" sz="1600" b="1">
                <a:latin typeface="Comic Sans MS" panose="030F0702030302020204" charset="0"/>
                <a:cs typeface="Comic Sans MS" panose="030F0702030302020204" charset="0"/>
              </a:rPr>
              <a:t>датчик KY-015</a:t>
            </a:r>
            <a:r>
              <a:rPr lang="ru-RU" altLang="en-US" sz="1600">
                <a:latin typeface="Comic Sans MS" panose="030F0702030302020204" charset="0"/>
                <a:cs typeface="Comic Sans MS" panose="030F0702030302020204" charset="0"/>
              </a:rPr>
              <a:t>), уровне света (</a:t>
            </a:r>
            <a:r>
              <a:rPr lang="ru-RU" altLang="en-US" sz="1600" b="1">
                <a:latin typeface="Comic Sans MS" panose="030F0702030302020204" charset="0"/>
                <a:cs typeface="Comic Sans MS" panose="030F0702030302020204" charset="0"/>
              </a:rPr>
              <a:t>фоторезистор KY-018</a:t>
            </a:r>
            <a:r>
              <a:rPr lang="ru-RU" altLang="en-US" sz="1600">
                <a:latin typeface="Comic Sans MS" panose="030F0702030302020204" charset="0"/>
                <a:cs typeface="Comic Sans MS" panose="030F0702030302020204" charset="0"/>
              </a:rPr>
              <a:t>). Эти данные отправляются на жк-дисплей (ЖК индикатор 16х2 символов и на сервер (</a:t>
            </a:r>
            <a:r>
              <a:rPr lang="ru-RU" altLang="en-US" sz="1600" b="1">
                <a:latin typeface="Comic Sans MS" panose="030F0702030302020204" charset="0"/>
                <a:cs typeface="Comic Sans MS" panose="030F0702030302020204" charset="0"/>
              </a:rPr>
              <a:t>GSM модуль SIM800L</a:t>
            </a:r>
            <a:r>
              <a:rPr lang="ru-RU" altLang="en-US" sz="1600">
                <a:latin typeface="Comic Sans MS" panose="030F0702030302020204" charset="0"/>
                <a:cs typeface="Comic Sans MS" panose="030F0702030302020204" charset="0"/>
              </a:rPr>
              <a:t>), который в свою очередь выводит их на сайт с доменом weatherwise.ru на котором пользователи и видят данные о погоде.</a:t>
            </a:r>
            <a:endParaRPr lang="ru-RU" altLang="en-US" sz="1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ru-RU" altLang="ko-KR" dirty="0">
                <a:latin typeface="Comic Sans MS" panose="030F0702030302020204" charset="0"/>
                <a:cs typeface="Comic Sans MS" panose="030F0702030302020204" charset="0"/>
              </a:rPr>
              <a:t>Использованные технологии</a:t>
            </a:r>
            <a:endParaRPr lang="ru-RU" altLang="ko-KR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Isosceles Triangle 2"/>
          <p:cNvSpPr/>
          <p:nvPr/>
        </p:nvSpPr>
        <p:spPr>
          <a:xfrm rot="10800000">
            <a:off x="5313680" y="1372870"/>
            <a:ext cx="1060450" cy="1429385"/>
          </a:xfrm>
          <a:custGeom>
            <a:avLst/>
            <a:gdLst>
              <a:gd name="connsiteX0" fmla="*/ 832104 w 1060704"/>
              <a:gd name="connsiteY0" fmla="*/ 1584176 h 1584176"/>
              <a:gd name="connsiteX1" fmla="*/ 228600 w 1060704"/>
              <a:gd name="connsiteY1" fmla="*/ 1584176 h 1584176"/>
              <a:gd name="connsiteX2" fmla="*/ 0 w 1060704"/>
              <a:gd name="connsiteY2" fmla="*/ 1126976 h 1584176"/>
              <a:gd name="connsiteX3" fmla="*/ 228600 w 1060704"/>
              <a:gd name="connsiteY3" fmla="*/ 669776 h 1584176"/>
              <a:gd name="connsiteX4" fmla="*/ 226249 w 1060704"/>
              <a:gd name="connsiteY4" fmla="*/ 669776 h 1584176"/>
              <a:gd name="connsiteX5" fmla="*/ 531051 w 1060704"/>
              <a:gd name="connsiteY5" fmla="*/ 0 h 1584176"/>
              <a:gd name="connsiteX6" fmla="*/ 831087 w 1060704"/>
              <a:gd name="connsiteY6" fmla="*/ 669776 h 1584176"/>
              <a:gd name="connsiteX7" fmla="*/ 832104 w 1060704"/>
              <a:gd name="connsiteY7" fmla="*/ 669776 h 1584176"/>
              <a:gd name="connsiteX8" fmla="*/ 1060704 w 1060704"/>
              <a:gd name="connsiteY8" fmla="*/ 1126976 h 1584176"/>
              <a:gd name="connsiteX9" fmla="*/ 832104 w 1060704"/>
              <a:gd name="connsiteY9" fmla="*/ 1584176 h 1584176"/>
              <a:gd name="connsiteX0-1" fmla="*/ 832104 w 1060704"/>
              <a:gd name="connsiteY0-2" fmla="*/ 1584176 h 1584176"/>
              <a:gd name="connsiteX1-3" fmla="*/ 228600 w 1060704"/>
              <a:gd name="connsiteY1-4" fmla="*/ 1584176 h 1584176"/>
              <a:gd name="connsiteX2-5" fmla="*/ 0 w 1060704"/>
              <a:gd name="connsiteY2-6" fmla="*/ 1126976 h 1584176"/>
              <a:gd name="connsiteX3-7" fmla="*/ 228600 w 1060704"/>
              <a:gd name="connsiteY3-8" fmla="*/ 669776 h 1584176"/>
              <a:gd name="connsiteX4-9" fmla="*/ 226249 w 1060704"/>
              <a:gd name="connsiteY4-10" fmla="*/ 669776 h 1584176"/>
              <a:gd name="connsiteX5-11" fmla="*/ 531051 w 1060704"/>
              <a:gd name="connsiteY5-12" fmla="*/ 0 h 1584176"/>
              <a:gd name="connsiteX6-13" fmla="*/ 831087 w 1060704"/>
              <a:gd name="connsiteY6-14" fmla="*/ 660747 h 1584176"/>
              <a:gd name="connsiteX7-15" fmla="*/ 831087 w 1060704"/>
              <a:gd name="connsiteY7-16" fmla="*/ 669776 h 1584176"/>
              <a:gd name="connsiteX8-17" fmla="*/ 832104 w 1060704"/>
              <a:gd name="connsiteY8-18" fmla="*/ 669776 h 1584176"/>
              <a:gd name="connsiteX9-19" fmla="*/ 1060704 w 1060704"/>
              <a:gd name="connsiteY9-20" fmla="*/ 1126976 h 1584176"/>
              <a:gd name="connsiteX10" fmla="*/ 832104 w 1060704"/>
              <a:gd name="connsiteY10" fmla="*/ 1584176 h 1584176"/>
              <a:gd name="connsiteX0-21" fmla="*/ 832104 w 1060704"/>
              <a:gd name="connsiteY0-22" fmla="*/ 1584176 h 1584176"/>
              <a:gd name="connsiteX1-23" fmla="*/ 228600 w 1060704"/>
              <a:gd name="connsiteY1-24" fmla="*/ 1584176 h 1584176"/>
              <a:gd name="connsiteX2-25" fmla="*/ 0 w 1060704"/>
              <a:gd name="connsiteY2-26" fmla="*/ 1126976 h 1584176"/>
              <a:gd name="connsiteX3-27" fmla="*/ 228600 w 1060704"/>
              <a:gd name="connsiteY3-28" fmla="*/ 669776 h 1584176"/>
              <a:gd name="connsiteX4-29" fmla="*/ 226249 w 1060704"/>
              <a:gd name="connsiteY4-30" fmla="*/ 669776 h 1584176"/>
              <a:gd name="connsiteX5-31" fmla="*/ 531051 w 1060704"/>
              <a:gd name="connsiteY5-32" fmla="*/ 0 h 1584176"/>
              <a:gd name="connsiteX6-33" fmla="*/ 831087 w 1060704"/>
              <a:gd name="connsiteY6-34" fmla="*/ 653603 h 1584176"/>
              <a:gd name="connsiteX7-35" fmla="*/ 831087 w 1060704"/>
              <a:gd name="connsiteY7-36" fmla="*/ 660747 h 1584176"/>
              <a:gd name="connsiteX8-37" fmla="*/ 831087 w 1060704"/>
              <a:gd name="connsiteY8-38" fmla="*/ 669776 h 1584176"/>
              <a:gd name="connsiteX9-39" fmla="*/ 832104 w 1060704"/>
              <a:gd name="connsiteY9-40" fmla="*/ 669776 h 1584176"/>
              <a:gd name="connsiteX10-41" fmla="*/ 1060704 w 1060704"/>
              <a:gd name="connsiteY10-42" fmla="*/ 1126976 h 1584176"/>
              <a:gd name="connsiteX11" fmla="*/ 832104 w 1060704"/>
              <a:gd name="connsiteY11" fmla="*/ 1584176 h 1584176"/>
              <a:gd name="connsiteX0-43" fmla="*/ 832104 w 1060704"/>
              <a:gd name="connsiteY0-44" fmla="*/ 1584176 h 1584176"/>
              <a:gd name="connsiteX1-45" fmla="*/ 228600 w 1060704"/>
              <a:gd name="connsiteY1-46" fmla="*/ 1584176 h 1584176"/>
              <a:gd name="connsiteX2-47" fmla="*/ 0 w 1060704"/>
              <a:gd name="connsiteY2-48" fmla="*/ 1126976 h 1584176"/>
              <a:gd name="connsiteX3-49" fmla="*/ 228600 w 1060704"/>
              <a:gd name="connsiteY3-50" fmla="*/ 669776 h 1584176"/>
              <a:gd name="connsiteX4-51" fmla="*/ 226249 w 1060704"/>
              <a:gd name="connsiteY4-52" fmla="*/ 669776 h 1584176"/>
              <a:gd name="connsiteX5-53" fmla="*/ 531051 w 1060704"/>
              <a:gd name="connsiteY5-54" fmla="*/ 0 h 1584176"/>
              <a:gd name="connsiteX6-55" fmla="*/ 831087 w 1060704"/>
              <a:gd name="connsiteY6-56" fmla="*/ 653603 h 1584176"/>
              <a:gd name="connsiteX7-57" fmla="*/ 831087 w 1060704"/>
              <a:gd name="connsiteY7-58" fmla="*/ 660747 h 1584176"/>
              <a:gd name="connsiteX8-59" fmla="*/ 831087 w 1060704"/>
              <a:gd name="connsiteY8-60" fmla="*/ 669776 h 1584176"/>
              <a:gd name="connsiteX9-61" fmla="*/ 832104 w 1060704"/>
              <a:gd name="connsiteY9-62" fmla="*/ 669776 h 1584176"/>
              <a:gd name="connsiteX10-63" fmla="*/ 1060704 w 1060704"/>
              <a:gd name="connsiteY10-64" fmla="*/ 1126976 h 1584176"/>
              <a:gd name="connsiteX11-65" fmla="*/ 832104 w 1060704"/>
              <a:gd name="connsiteY11-66" fmla="*/ 1584176 h 1584176"/>
              <a:gd name="connsiteX0-67" fmla="*/ 832104 w 1060704"/>
              <a:gd name="connsiteY0-68" fmla="*/ 1584176 h 1584176"/>
              <a:gd name="connsiteX1-69" fmla="*/ 228600 w 1060704"/>
              <a:gd name="connsiteY1-70" fmla="*/ 1584176 h 1584176"/>
              <a:gd name="connsiteX2-71" fmla="*/ 0 w 1060704"/>
              <a:gd name="connsiteY2-72" fmla="*/ 1126976 h 1584176"/>
              <a:gd name="connsiteX3-73" fmla="*/ 228600 w 1060704"/>
              <a:gd name="connsiteY3-74" fmla="*/ 669776 h 1584176"/>
              <a:gd name="connsiteX4-75" fmla="*/ 226249 w 1060704"/>
              <a:gd name="connsiteY4-76" fmla="*/ 669776 h 1584176"/>
              <a:gd name="connsiteX5-77" fmla="*/ 531051 w 1060704"/>
              <a:gd name="connsiteY5-78" fmla="*/ 0 h 1584176"/>
              <a:gd name="connsiteX6-79" fmla="*/ 831087 w 1060704"/>
              <a:gd name="connsiteY6-80" fmla="*/ 653603 h 1584176"/>
              <a:gd name="connsiteX7-81" fmla="*/ 831087 w 1060704"/>
              <a:gd name="connsiteY7-82" fmla="*/ 660747 h 1584176"/>
              <a:gd name="connsiteX8-83" fmla="*/ 831087 w 1060704"/>
              <a:gd name="connsiteY8-84" fmla="*/ 669776 h 1584176"/>
              <a:gd name="connsiteX9-85" fmla="*/ 832104 w 1060704"/>
              <a:gd name="connsiteY9-86" fmla="*/ 669776 h 1584176"/>
              <a:gd name="connsiteX10-87" fmla="*/ 1060704 w 1060704"/>
              <a:gd name="connsiteY10-88" fmla="*/ 1126976 h 1584176"/>
              <a:gd name="connsiteX11-89" fmla="*/ 832104 w 1060704"/>
              <a:gd name="connsiteY11-90" fmla="*/ 1584176 h 1584176"/>
              <a:gd name="connsiteX0-91" fmla="*/ 832104 w 1060704"/>
              <a:gd name="connsiteY0-92" fmla="*/ 1584176 h 1584176"/>
              <a:gd name="connsiteX1-93" fmla="*/ 228600 w 1060704"/>
              <a:gd name="connsiteY1-94" fmla="*/ 1584176 h 1584176"/>
              <a:gd name="connsiteX2-95" fmla="*/ 0 w 1060704"/>
              <a:gd name="connsiteY2-96" fmla="*/ 1126976 h 1584176"/>
              <a:gd name="connsiteX3-97" fmla="*/ 228600 w 1060704"/>
              <a:gd name="connsiteY3-98" fmla="*/ 669776 h 1584176"/>
              <a:gd name="connsiteX4-99" fmla="*/ 226249 w 1060704"/>
              <a:gd name="connsiteY4-100" fmla="*/ 669776 h 1584176"/>
              <a:gd name="connsiteX5-101" fmla="*/ 531051 w 1060704"/>
              <a:gd name="connsiteY5-102" fmla="*/ 0 h 1584176"/>
              <a:gd name="connsiteX6-103" fmla="*/ 831087 w 1060704"/>
              <a:gd name="connsiteY6-104" fmla="*/ 653603 h 1584176"/>
              <a:gd name="connsiteX7-105" fmla="*/ 831087 w 1060704"/>
              <a:gd name="connsiteY7-106" fmla="*/ 660747 h 1584176"/>
              <a:gd name="connsiteX8-107" fmla="*/ 831087 w 1060704"/>
              <a:gd name="connsiteY8-108" fmla="*/ 669776 h 1584176"/>
              <a:gd name="connsiteX9-109" fmla="*/ 832104 w 1060704"/>
              <a:gd name="connsiteY9-110" fmla="*/ 669776 h 1584176"/>
              <a:gd name="connsiteX10-111" fmla="*/ 1060704 w 1060704"/>
              <a:gd name="connsiteY10-112" fmla="*/ 1126976 h 1584176"/>
              <a:gd name="connsiteX11-113" fmla="*/ 832104 w 1060704"/>
              <a:gd name="connsiteY11-114" fmla="*/ 1584176 h 1584176"/>
              <a:gd name="connsiteX0-115" fmla="*/ 832104 w 1060704"/>
              <a:gd name="connsiteY0-116" fmla="*/ 1584176 h 1584176"/>
              <a:gd name="connsiteX1-117" fmla="*/ 228600 w 1060704"/>
              <a:gd name="connsiteY1-118" fmla="*/ 1584176 h 1584176"/>
              <a:gd name="connsiteX2-119" fmla="*/ 0 w 1060704"/>
              <a:gd name="connsiteY2-120" fmla="*/ 1126976 h 1584176"/>
              <a:gd name="connsiteX3-121" fmla="*/ 228600 w 1060704"/>
              <a:gd name="connsiteY3-122" fmla="*/ 669776 h 1584176"/>
              <a:gd name="connsiteX4-123" fmla="*/ 226249 w 1060704"/>
              <a:gd name="connsiteY4-124" fmla="*/ 669776 h 1584176"/>
              <a:gd name="connsiteX5-125" fmla="*/ 531051 w 1060704"/>
              <a:gd name="connsiteY5-126" fmla="*/ 0 h 1584176"/>
              <a:gd name="connsiteX6-127" fmla="*/ 831087 w 1060704"/>
              <a:gd name="connsiteY6-128" fmla="*/ 653603 h 1584176"/>
              <a:gd name="connsiteX7-129" fmla="*/ 831087 w 1060704"/>
              <a:gd name="connsiteY7-130" fmla="*/ 669776 h 1584176"/>
              <a:gd name="connsiteX8-131" fmla="*/ 832104 w 1060704"/>
              <a:gd name="connsiteY8-132" fmla="*/ 669776 h 1584176"/>
              <a:gd name="connsiteX9-133" fmla="*/ 1060704 w 1060704"/>
              <a:gd name="connsiteY9-134" fmla="*/ 1126976 h 1584176"/>
              <a:gd name="connsiteX10-135" fmla="*/ 832104 w 1060704"/>
              <a:gd name="connsiteY10-136" fmla="*/ 1584176 h 1584176"/>
              <a:gd name="connsiteX0-137" fmla="*/ 832104 w 1060704"/>
              <a:gd name="connsiteY0-138" fmla="*/ 1584176 h 1584176"/>
              <a:gd name="connsiteX1-139" fmla="*/ 228600 w 1060704"/>
              <a:gd name="connsiteY1-140" fmla="*/ 1584176 h 1584176"/>
              <a:gd name="connsiteX2-141" fmla="*/ 0 w 1060704"/>
              <a:gd name="connsiteY2-142" fmla="*/ 1126976 h 1584176"/>
              <a:gd name="connsiteX3-143" fmla="*/ 228600 w 1060704"/>
              <a:gd name="connsiteY3-144" fmla="*/ 669776 h 1584176"/>
              <a:gd name="connsiteX4-145" fmla="*/ 226249 w 1060704"/>
              <a:gd name="connsiteY4-146" fmla="*/ 669776 h 1584176"/>
              <a:gd name="connsiteX5-147" fmla="*/ 531051 w 1060704"/>
              <a:gd name="connsiteY5-148" fmla="*/ 0 h 1584176"/>
              <a:gd name="connsiteX6-149" fmla="*/ 831087 w 1060704"/>
              <a:gd name="connsiteY6-150" fmla="*/ 669776 h 1584176"/>
              <a:gd name="connsiteX7-151" fmla="*/ 832104 w 1060704"/>
              <a:gd name="connsiteY7-152" fmla="*/ 669776 h 1584176"/>
              <a:gd name="connsiteX8-153" fmla="*/ 1060704 w 1060704"/>
              <a:gd name="connsiteY8-154" fmla="*/ 1126976 h 1584176"/>
              <a:gd name="connsiteX9-155" fmla="*/ 832104 w 1060704"/>
              <a:gd name="connsiteY9-156" fmla="*/ 1584176 h 1584176"/>
              <a:gd name="connsiteX0-157" fmla="*/ 832104 w 1060704"/>
              <a:gd name="connsiteY0-158" fmla="*/ 1584176 h 1584176"/>
              <a:gd name="connsiteX1-159" fmla="*/ 228600 w 1060704"/>
              <a:gd name="connsiteY1-160" fmla="*/ 1584176 h 1584176"/>
              <a:gd name="connsiteX2-161" fmla="*/ 0 w 1060704"/>
              <a:gd name="connsiteY2-162" fmla="*/ 1126976 h 1584176"/>
              <a:gd name="connsiteX3-163" fmla="*/ 228600 w 1060704"/>
              <a:gd name="connsiteY3-164" fmla="*/ 669776 h 1584176"/>
              <a:gd name="connsiteX4-165" fmla="*/ 226249 w 1060704"/>
              <a:gd name="connsiteY4-166" fmla="*/ 669776 h 1584176"/>
              <a:gd name="connsiteX5-167" fmla="*/ 531051 w 1060704"/>
              <a:gd name="connsiteY5-168" fmla="*/ 0 h 1584176"/>
              <a:gd name="connsiteX6-169" fmla="*/ 831087 w 1060704"/>
              <a:gd name="connsiteY6-170" fmla="*/ 669776 h 1584176"/>
              <a:gd name="connsiteX7-171" fmla="*/ 1060704 w 1060704"/>
              <a:gd name="connsiteY7-172" fmla="*/ 1126976 h 1584176"/>
              <a:gd name="connsiteX8-173" fmla="*/ 832104 w 1060704"/>
              <a:gd name="connsiteY8-174" fmla="*/ 1584176 h 1584176"/>
              <a:gd name="connsiteX0-175" fmla="*/ 832104 w 1060704"/>
              <a:gd name="connsiteY0-176" fmla="*/ 1584176 h 1584176"/>
              <a:gd name="connsiteX1-177" fmla="*/ 228600 w 1060704"/>
              <a:gd name="connsiteY1-178" fmla="*/ 1584176 h 1584176"/>
              <a:gd name="connsiteX2-179" fmla="*/ 0 w 1060704"/>
              <a:gd name="connsiteY2-180" fmla="*/ 1126976 h 1584176"/>
              <a:gd name="connsiteX3-181" fmla="*/ 228600 w 1060704"/>
              <a:gd name="connsiteY3-182" fmla="*/ 669776 h 1584176"/>
              <a:gd name="connsiteX4-183" fmla="*/ 226249 w 1060704"/>
              <a:gd name="connsiteY4-184" fmla="*/ 669776 h 1584176"/>
              <a:gd name="connsiteX5-185" fmla="*/ 531051 w 1060704"/>
              <a:gd name="connsiteY5-186" fmla="*/ 0 h 1584176"/>
              <a:gd name="connsiteX6-187" fmla="*/ 1060704 w 1060704"/>
              <a:gd name="connsiteY6-188" fmla="*/ 1126976 h 1584176"/>
              <a:gd name="connsiteX7-189" fmla="*/ 832104 w 1060704"/>
              <a:gd name="connsiteY7-190" fmla="*/ 1584176 h 1584176"/>
              <a:gd name="connsiteX0-191" fmla="*/ 832104 w 1060704"/>
              <a:gd name="connsiteY0-192" fmla="*/ 1584176 h 1584176"/>
              <a:gd name="connsiteX1-193" fmla="*/ 228600 w 1060704"/>
              <a:gd name="connsiteY1-194" fmla="*/ 1584176 h 1584176"/>
              <a:gd name="connsiteX2-195" fmla="*/ 0 w 1060704"/>
              <a:gd name="connsiteY2-196" fmla="*/ 1126976 h 1584176"/>
              <a:gd name="connsiteX3-197" fmla="*/ 228600 w 1060704"/>
              <a:gd name="connsiteY3-198" fmla="*/ 669776 h 1584176"/>
              <a:gd name="connsiteX4-199" fmla="*/ 531051 w 1060704"/>
              <a:gd name="connsiteY4-200" fmla="*/ 0 h 1584176"/>
              <a:gd name="connsiteX5-201" fmla="*/ 1060704 w 1060704"/>
              <a:gd name="connsiteY5-202" fmla="*/ 1126976 h 1584176"/>
              <a:gd name="connsiteX6-203" fmla="*/ 832104 w 1060704"/>
              <a:gd name="connsiteY6-204" fmla="*/ 1584176 h 1584176"/>
              <a:gd name="connsiteX0-205" fmla="*/ 832104 w 1060704"/>
              <a:gd name="connsiteY0-206" fmla="*/ 1584176 h 1584176"/>
              <a:gd name="connsiteX1-207" fmla="*/ 228600 w 1060704"/>
              <a:gd name="connsiteY1-208" fmla="*/ 1584176 h 1584176"/>
              <a:gd name="connsiteX2-209" fmla="*/ 0 w 1060704"/>
              <a:gd name="connsiteY2-210" fmla="*/ 1126976 h 1584176"/>
              <a:gd name="connsiteX3-211" fmla="*/ 531051 w 1060704"/>
              <a:gd name="connsiteY3-212" fmla="*/ 0 h 1584176"/>
              <a:gd name="connsiteX4-213" fmla="*/ 1060704 w 1060704"/>
              <a:gd name="connsiteY4-214" fmla="*/ 1126976 h 1584176"/>
              <a:gd name="connsiteX5-215" fmla="*/ 832104 w 1060704"/>
              <a:gd name="connsiteY5-216" fmla="*/ 1584176 h 1584176"/>
              <a:gd name="connsiteX0-217" fmla="*/ 832104 w 1060704"/>
              <a:gd name="connsiteY0-218" fmla="*/ 1553220 h 1553220"/>
              <a:gd name="connsiteX1-219" fmla="*/ 228600 w 1060704"/>
              <a:gd name="connsiteY1-220" fmla="*/ 1553220 h 1553220"/>
              <a:gd name="connsiteX2-221" fmla="*/ 0 w 1060704"/>
              <a:gd name="connsiteY2-222" fmla="*/ 1096020 h 1553220"/>
              <a:gd name="connsiteX3-223" fmla="*/ 523907 w 1060704"/>
              <a:gd name="connsiteY3-224" fmla="*/ 0 h 1553220"/>
              <a:gd name="connsiteX4-225" fmla="*/ 1060704 w 1060704"/>
              <a:gd name="connsiteY4-226" fmla="*/ 1096020 h 1553220"/>
              <a:gd name="connsiteX5-227" fmla="*/ 832104 w 1060704"/>
              <a:gd name="connsiteY5-228" fmla="*/ 1553220 h 1553220"/>
              <a:gd name="connsiteX0-229" fmla="*/ 832104 w 1060704"/>
              <a:gd name="connsiteY0-230" fmla="*/ 1522263 h 1522263"/>
              <a:gd name="connsiteX1-231" fmla="*/ 228600 w 1060704"/>
              <a:gd name="connsiteY1-232" fmla="*/ 1522263 h 1522263"/>
              <a:gd name="connsiteX2-233" fmla="*/ 0 w 1060704"/>
              <a:gd name="connsiteY2-234" fmla="*/ 1065063 h 1522263"/>
              <a:gd name="connsiteX3-235" fmla="*/ 519144 w 1060704"/>
              <a:gd name="connsiteY3-236" fmla="*/ 0 h 1522263"/>
              <a:gd name="connsiteX4-237" fmla="*/ 1060704 w 1060704"/>
              <a:gd name="connsiteY4-238" fmla="*/ 1065063 h 1522263"/>
              <a:gd name="connsiteX5-239" fmla="*/ 832104 w 1060704"/>
              <a:gd name="connsiteY5-240" fmla="*/ 1522263 h 1522263"/>
              <a:gd name="connsiteX0-241" fmla="*/ 832104 w 1060704"/>
              <a:gd name="connsiteY0-242" fmla="*/ 1522263 h 1522263"/>
              <a:gd name="connsiteX1-243" fmla="*/ 228600 w 1060704"/>
              <a:gd name="connsiteY1-244" fmla="*/ 1522263 h 1522263"/>
              <a:gd name="connsiteX2-245" fmla="*/ 0 w 1060704"/>
              <a:gd name="connsiteY2-246" fmla="*/ 1065063 h 1522263"/>
              <a:gd name="connsiteX3-247" fmla="*/ 533432 w 1060704"/>
              <a:gd name="connsiteY3-248" fmla="*/ 0 h 1522263"/>
              <a:gd name="connsiteX4-249" fmla="*/ 1060704 w 1060704"/>
              <a:gd name="connsiteY4-250" fmla="*/ 1065063 h 1522263"/>
              <a:gd name="connsiteX5-251" fmla="*/ 832104 w 1060704"/>
              <a:gd name="connsiteY5-252" fmla="*/ 1522263 h 1522263"/>
              <a:gd name="connsiteX0-253" fmla="*/ 832104 w 1060704"/>
              <a:gd name="connsiteY0-254" fmla="*/ 1524644 h 1524644"/>
              <a:gd name="connsiteX1-255" fmla="*/ 228600 w 1060704"/>
              <a:gd name="connsiteY1-256" fmla="*/ 1524644 h 1524644"/>
              <a:gd name="connsiteX2-257" fmla="*/ 0 w 1060704"/>
              <a:gd name="connsiteY2-258" fmla="*/ 1067444 h 1524644"/>
              <a:gd name="connsiteX3-259" fmla="*/ 526288 w 1060704"/>
              <a:gd name="connsiteY3-260" fmla="*/ 0 h 1524644"/>
              <a:gd name="connsiteX4-261" fmla="*/ 1060704 w 1060704"/>
              <a:gd name="connsiteY4-262" fmla="*/ 1067444 h 1524644"/>
              <a:gd name="connsiteX5-263" fmla="*/ 832104 w 1060704"/>
              <a:gd name="connsiteY5-264" fmla="*/ 1524644 h 1524644"/>
              <a:gd name="connsiteX0-265" fmla="*/ 832104 w 1060704"/>
              <a:gd name="connsiteY0-266" fmla="*/ 1517309 h 1517309"/>
              <a:gd name="connsiteX1-267" fmla="*/ 228600 w 1060704"/>
              <a:gd name="connsiteY1-268" fmla="*/ 1517309 h 1517309"/>
              <a:gd name="connsiteX2-269" fmla="*/ 0 w 1060704"/>
              <a:gd name="connsiteY2-270" fmla="*/ 1060109 h 1517309"/>
              <a:gd name="connsiteX3-271" fmla="*/ 528733 w 1060704"/>
              <a:gd name="connsiteY3-272" fmla="*/ 0 h 1517309"/>
              <a:gd name="connsiteX4-273" fmla="*/ 1060704 w 1060704"/>
              <a:gd name="connsiteY4-274" fmla="*/ 1060109 h 1517309"/>
              <a:gd name="connsiteX5-275" fmla="*/ 832104 w 1060704"/>
              <a:gd name="connsiteY5-276" fmla="*/ 1517309 h 1517309"/>
              <a:gd name="connsiteX0-277" fmla="*/ 832104 w 1060704"/>
              <a:gd name="connsiteY0-278" fmla="*/ 1422211 h 1422211"/>
              <a:gd name="connsiteX1-279" fmla="*/ 228600 w 1060704"/>
              <a:gd name="connsiteY1-280" fmla="*/ 1422211 h 1422211"/>
              <a:gd name="connsiteX2-281" fmla="*/ 0 w 1060704"/>
              <a:gd name="connsiteY2-282" fmla="*/ 965011 h 1422211"/>
              <a:gd name="connsiteX3-283" fmla="*/ 543363 w 1060704"/>
              <a:gd name="connsiteY3-284" fmla="*/ 0 h 1422211"/>
              <a:gd name="connsiteX4-285" fmla="*/ 1060704 w 1060704"/>
              <a:gd name="connsiteY4-286" fmla="*/ 965011 h 1422211"/>
              <a:gd name="connsiteX5-287" fmla="*/ 832104 w 1060704"/>
              <a:gd name="connsiteY5-288" fmla="*/ 1422211 h 1422211"/>
              <a:gd name="connsiteX0-289" fmla="*/ 832104 w 1060704"/>
              <a:gd name="connsiteY0-290" fmla="*/ 1429526 h 1429526"/>
              <a:gd name="connsiteX1-291" fmla="*/ 228600 w 1060704"/>
              <a:gd name="connsiteY1-292" fmla="*/ 1429526 h 1429526"/>
              <a:gd name="connsiteX2-293" fmla="*/ 0 w 1060704"/>
              <a:gd name="connsiteY2-294" fmla="*/ 972326 h 1429526"/>
              <a:gd name="connsiteX3-295" fmla="*/ 543363 w 1060704"/>
              <a:gd name="connsiteY3-296" fmla="*/ 0 h 1429526"/>
              <a:gd name="connsiteX4-297" fmla="*/ 1060704 w 1060704"/>
              <a:gd name="connsiteY4-298" fmla="*/ 972326 h 1429526"/>
              <a:gd name="connsiteX5-299" fmla="*/ 832104 w 1060704"/>
              <a:gd name="connsiteY5-300" fmla="*/ 1429526 h 14295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60704" h="1429526">
                <a:moveTo>
                  <a:pt x="832104" y="1429526"/>
                </a:moveTo>
                <a:lnTo>
                  <a:pt x="228600" y="1429526"/>
                </a:lnTo>
                <a:lnTo>
                  <a:pt x="0" y="972326"/>
                </a:lnTo>
                <a:lnTo>
                  <a:pt x="543363" y="0"/>
                </a:lnTo>
                <a:lnTo>
                  <a:pt x="1060704" y="972326"/>
                </a:lnTo>
                <a:lnTo>
                  <a:pt x="832104" y="1429526"/>
                </a:lnTo>
                <a:close/>
              </a:path>
            </a:pathLst>
          </a:custGeom>
          <a:solidFill>
            <a:srgbClr val="E9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5246370" y="1444625"/>
            <a:ext cx="1195070" cy="739140"/>
          </a:xfrm>
          <a:prstGeom prst="hexagon">
            <a:avLst>
              <a:gd name="adj" fmla="val 0"/>
              <a:gd name="vf" fmla="val 115470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63500" dist="50800" dir="5400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5894374" y="2386077"/>
            <a:ext cx="1098501" cy="955723"/>
          </a:xfrm>
          <a:prstGeom prst="hexagon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6272885" y="1270979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-1" fmla="*/ 832104 w 1060704"/>
                <a:gd name="connsiteY0-2" fmla="*/ 1584176 h 1584176"/>
                <a:gd name="connsiteX1-3" fmla="*/ 228600 w 1060704"/>
                <a:gd name="connsiteY1-4" fmla="*/ 1584176 h 1584176"/>
                <a:gd name="connsiteX2-5" fmla="*/ 0 w 1060704"/>
                <a:gd name="connsiteY2-6" fmla="*/ 1126976 h 1584176"/>
                <a:gd name="connsiteX3-7" fmla="*/ 228600 w 1060704"/>
                <a:gd name="connsiteY3-8" fmla="*/ 669776 h 1584176"/>
                <a:gd name="connsiteX4-9" fmla="*/ 226249 w 1060704"/>
                <a:gd name="connsiteY4-10" fmla="*/ 669776 h 1584176"/>
                <a:gd name="connsiteX5-11" fmla="*/ 531051 w 1060704"/>
                <a:gd name="connsiteY5-12" fmla="*/ 0 h 1584176"/>
                <a:gd name="connsiteX6-13" fmla="*/ 831087 w 1060704"/>
                <a:gd name="connsiteY6-14" fmla="*/ 660747 h 1584176"/>
                <a:gd name="connsiteX7-15" fmla="*/ 831087 w 1060704"/>
                <a:gd name="connsiteY7-16" fmla="*/ 669776 h 1584176"/>
                <a:gd name="connsiteX8-17" fmla="*/ 832104 w 1060704"/>
                <a:gd name="connsiteY8-18" fmla="*/ 669776 h 1584176"/>
                <a:gd name="connsiteX9-19" fmla="*/ 1060704 w 1060704"/>
                <a:gd name="connsiteY9-20" fmla="*/ 1126976 h 1584176"/>
                <a:gd name="connsiteX10" fmla="*/ 832104 w 1060704"/>
                <a:gd name="connsiteY10" fmla="*/ 1584176 h 1584176"/>
                <a:gd name="connsiteX0-21" fmla="*/ 832104 w 1060704"/>
                <a:gd name="connsiteY0-22" fmla="*/ 1584176 h 1584176"/>
                <a:gd name="connsiteX1-23" fmla="*/ 228600 w 1060704"/>
                <a:gd name="connsiteY1-24" fmla="*/ 1584176 h 1584176"/>
                <a:gd name="connsiteX2-25" fmla="*/ 0 w 1060704"/>
                <a:gd name="connsiteY2-26" fmla="*/ 1126976 h 1584176"/>
                <a:gd name="connsiteX3-27" fmla="*/ 228600 w 1060704"/>
                <a:gd name="connsiteY3-28" fmla="*/ 669776 h 1584176"/>
                <a:gd name="connsiteX4-29" fmla="*/ 226249 w 1060704"/>
                <a:gd name="connsiteY4-30" fmla="*/ 669776 h 1584176"/>
                <a:gd name="connsiteX5-31" fmla="*/ 531051 w 1060704"/>
                <a:gd name="connsiteY5-32" fmla="*/ 0 h 1584176"/>
                <a:gd name="connsiteX6-33" fmla="*/ 831087 w 1060704"/>
                <a:gd name="connsiteY6-34" fmla="*/ 653603 h 1584176"/>
                <a:gd name="connsiteX7-35" fmla="*/ 831087 w 1060704"/>
                <a:gd name="connsiteY7-36" fmla="*/ 660747 h 1584176"/>
                <a:gd name="connsiteX8-37" fmla="*/ 831087 w 1060704"/>
                <a:gd name="connsiteY8-38" fmla="*/ 669776 h 1584176"/>
                <a:gd name="connsiteX9-39" fmla="*/ 832104 w 1060704"/>
                <a:gd name="connsiteY9-40" fmla="*/ 669776 h 1584176"/>
                <a:gd name="connsiteX10-41" fmla="*/ 1060704 w 1060704"/>
                <a:gd name="connsiteY10-42" fmla="*/ 1126976 h 1584176"/>
                <a:gd name="connsiteX11" fmla="*/ 832104 w 1060704"/>
                <a:gd name="connsiteY11" fmla="*/ 1584176 h 1584176"/>
                <a:gd name="connsiteX0-43" fmla="*/ 832104 w 1060704"/>
                <a:gd name="connsiteY0-44" fmla="*/ 1584176 h 1584176"/>
                <a:gd name="connsiteX1-45" fmla="*/ 228600 w 1060704"/>
                <a:gd name="connsiteY1-46" fmla="*/ 1584176 h 1584176"/>
                <a:gd name="connsiteX2-47" fmla="*/ 0 w 1060704"/>
                <a:gd name="connsiteY2-48" fmla="*/ 1126976 h 1584176"/>
                <a:gd name="connsiteX3-49" fmla="*/ 228600 w 1060704"/>
                <a:gd name="connsiteY3-50" fmla="*/ 669776 h 1584176"/>
                <a:gd name="connsiteX4-51" fmla="*/ 226249 w 1060704"/>
                <a:gd name="connsiteY4-52" fmla="*/ 669776 h 1584176"/>
                <a:gd name="connsiteX5-53" fmla="*/ 531051 w 1060704"/>
                <a:gd name="connsiteY5-54" fmla="*/ 0 h 1584176"/>
                <a:gd name="connsiteX6-55" fmla="*/ 831087 w 1060704"/>
                <a:gd name="connsiteY6-56" fmla="*/ 653603 h 1584176"/>
                <a:gd name="connsiteX7-57" fmla="*/ 831087 w 1060704"/>
                <a:gd name="connsiteY7-58" fmla="*/ 660747 h 1584176"/>
                <a:gd name="connsiteX8-59" fmla="*/ 831087 w 1060704"/>
                <a:gd name="connsiteY8-60" fmla="*/ 669776 h 1584176"/>
                <a:gd name="connsiteX9-61" fmla="*/ 832104 w 1060704"/>
                <a:gd name="connsiteY9-62" fmla="*/ 669776 h 1584176"/>
                <a:gd name="connsiteX10-63" fmla="*/ 1060704 w 1060704"/>
                <a:gd name="connsiteY10-64" fmla="*/ 1126976 h 1584176"/>
                <a:gd name="connsiteX11-65" fmla="*/ 832104 w 1060704"/>
                <a:gd name="connsiteY11-66" fmla="*/ 1584176 h 1584176"/>
                <a:gd name="connsiteX0-67" fmla="*/ 832104 w 1060704"/>
                <a:gd name="connsiteY0-68" fmla="*/ 1584176 h 1584176"/>
                <a:gd name="connsiteX1-69" fmla="*/ 228600 w 1060704"/>
                <a:gd name="connsiteY1-70" fmla="*/ 1584176 h 1584176"/>
                <a:gd name="connsiteX2-71" fmla="*/ 0 w 1060704"/>
                <a:gd name="connsiteY2-72" fmla="*/ 1126976 h 1584176"/>
                <a:gd name="connsiteX3-73" fmla="*/ 228600 w 1060704"/>
                <a:gd name="connsiteY3-74" fmla="*/ 669776 h 1584176"/>
                <a:gd name="connsiteX4-75" fmla="*/ 226249 w 1060704"/>
                <a:gd name="connsiteY4-76" fmla="*/ 669776 h 1584176"/>
                <a:gd name="connsiteX5-77" fmla="*/ 531051 w 1060704"/>
                <a:gd name="connsiteY5-78" fmla="*/ 0 h 1584176"/>
                <a:gd name="connsiteX6-79" fmla="*/ 831087 w 1060704"/>
                <a:gd name="connsiteY6-80" fmla="*/ 653603 h 1584176"/>
                <a:gd name="connsiteX7-81" fmla="*/ 831087 w 1060704"/>
                <a:gd name="connsiteY7-82" fmla="*/ 660747 h 1584176"/>
                <a:gd name="connsiteX8-83" fmla="*/ 831087 w 1060704"/>
                <a:gd name="connsiteY8-84" fmla="*/ 669776 h 1584176"/>
                <a:gd name="connsiteX9-85" fmla="*/ 832104 w 1060704"/>
                <a:gd name="connsiteY9-86" fmla="*/ 669776 h 1584176"/>
                <a:gd name="connsiteX10-87" fmla="*/ 1060704 w 1060704"/>
                <a:gd name="connsiteY10-88" fmla="*/ 1126976 h 1584176"/>
                <a:gd name="connsiteX11-89" fmla="*/ 832104 w 1060704"/>
                <a:gd name="connsiteY11-90" fmla="*/ 1584176 h 1584176"/>
                <a:gd name="connsiteX0-91" fmla="*/ 832104 w 1060704"/>
                <a:gd name="connsiteY0-92" fmla="*/ 1584176 h 1584176"/>
                <a:gd name="connsiteX1-93" fmla="*/ 228600 w 1060704"/>
                <a:gd name="connsiteY1-94" fmla="*/ 1584176 h 1584176"/>
                <a:gd name="connsiteX2-95" fmla="*/ 0 w 1060704"/>
                <a:gd name="connsiteY2-96" fmla="*/ 1126976 h 1584176"/>
                <a:gd name="connsiteX3-97" fmla="*/ 228600 w 1060704"/>
                <a:gd name="connsiteY3-98" fmla="*/ 669776 h 1584176"/>
                <a:gd name="connsiteX4-99" fmla="*/ 226249 w 1060704"/>
                <a:gd name="connsiteY4-100" fmla="*/ 669776 h 1584176"/>
                <a:gd name="connsiteX5-101" fmla="*/ 531051 w 1060704"/>
                <a:gd name="connsiteY5-102" fmla="*/ 0 h 1584176"/>
                <a:gd name="connsiteX6-103" fmla="*/ 831087 w 1060704"/>
                <a:gd name="connsiteY6-104" fmla="*/ 653603 h 1584176"/>
                <a:gd name="connsiteX7-105" fmla="*/ 831087 w 1060704"/>
                <a:gd name="connsiteY7-106" fmla="*/ 660747 h 1584176"/>
                <a:gd name="connsiteX8-107" fmla="*/ 831087 w 1060704"/>
                <a:gd name="connsiteY8-108" fmla="*/ 669776 h 1584176"/>
                <a:gd name="connsiteX9-109" fmla="*/ 832104 w 1060704"/>
                <a:gd name="connsiteY9-110" fmla="*/ 669776 h 1584176"/>
                <a:gd name="connsiteX10-111" fmla="*/ 1060704 w 1060704"/>
                <a:gd name="connsiteY10-112" fmla="*/ 1126976 h 1584176"/>
                <a:gd name="connsiteX11-113" fmla="*/ 832104 w 1060704"/>
                <a:gd name="connsiteY11-114" fmla="*/ 1584176 h 1584176"/>
                <a:gd name="connsiteX0-115" fmla="*/ 832104 w 1060704"/>
                <a:gd name="connsiteY0-116" fmla="*/ 1584176 h 1584176"/>
                <a:gd name="connsiteX1-117" fmla="*/ 228600 w 1060704"/>
                <a:gd name="connsiteY1-118" fmla="*/ 1584176 h 1584176"/>
                <a:gd name="connsiteX2-119" fmla="*/ 0 w 1060704"/>
                <a:gd name="connsiteY2-120" fmla="*/ 1126976 h 1584176"/>
                <a:gd name="connsiteX3-121" fmla="*/ 228600 w 1060704"/>
                <a:gd name="connsiteY3-122" fmla="*/ 669776 h 1584176"/>
                <a:gd name="connsiteX4-123" fmla="*/ 226249 w 1060704"/>
                <a:gd name="connsiteY4-124" fmla="*/ 669776 h 1584176"/>
                <a:gd name="connsiteX5-125" fmla="*/ 531051 w 1060704"/>
                <a:gd name="connsiteY5-126" fmla="*/ 0 h 1584176"/>
                <a:gd name="connsiteX6-127" fmla="*/ 831087 w 1060704"/>
                <a:gd name="connsiteY6-128" fmla="*/ 653603 h 1584176"/>
                <a:gd name="connsiteX7-129" fmla="*/ 831087 w 1060704"/>
                <a:gd name="connsiteY7-130" fmla="*/ 669776 h 1584176"/>
                <a:gd name="connsiteX8-131" fmla="*/ 832104 w 1060704"/>
                <a:gd name="connsiteY8-132" fmla="*/ 669776 h 1584176"/>
                <a:gd name="connsiteX9-133" fmla="*/ 1060704 w 1060704"/>
                <a:gd name="connsiteY9-134" fmla="*/ 1126976 h 1584176"/>
                <a:gd name="connsiteX10-135" fmla="*/ 832104 w 1060704"/>
                <a:gd name="connsiteY10-136" fmla="*/ 1584176 h 1584176"/>
                <a:gd name="connsiteX0-137" fmla="*/ 832104 w 1060704"/>
                <a:gd name="connsiteY0-138" fmla="*/ 1584176 h 1584176"/>
                <a:gd name="connsiteX1-139" fmla="*/ 228600 w 1060704"/>
                <a:gd name="connsiteY1-140" fmla="*/ 1584176 h 1584176"/>
                <a:gd name="connsiteX2-141" fmla="*/ 0 w 1060704"/>
                <a:gd name="connsiteY2-142" fmla="*/ 1126976 h 1584176"/>
                <a:gd name="connsiteX3-143" fmla="*/ 228600 w 1060704"/>
                <a:gd name="connsiteY3-144" fmla="*/ 669776 h 1584176"/>
                <a:gd name="connsiteX4-145" fmla="*/ 226249 w 1060704"/>
                <a:gd name="connsiteY4-146" fmla="*/ 669776 h 1584176"/>
                <a:gd name="connsiteX5-147" fmla="*/ 531051 w 1060704"/>
                <a:gd name="connsiteY5-148" fmla="*/ 0 h 1584176"/>
                <a:gd name="connsiteX6-149" fmla="*/ 831087 w 1060704"/>
                <a:gd name="connsiteY6-150" fmla="*/ 669776 h 1584176"/>
                <a:gd name="connsiteX7-151" fmla="*/ 832104 w 1060704"/>
                <a:gd name="connsiteY7-152" fmla="*/ 669776 h 1584176"/>
                <a:gd name="connsiteX8-153" fmla="*/ 1060704 w 1060704"/>
                <a:gd name="connsiteY8-154" fmla="*/ 1126976 h 1584176"/>
                <a:gd name="connsiteX9-155" fmla="*/ 832104 w 1060704"/>
                <a:gd name="connsiteY9-156" fmla="*/ 1584176 h 1584176"/>
                <a:gd name="connsiteX0-157" fmla="*/ 832104 w 1060704"/>
                <a:gd name="connsiteY0-158" fmla="*/ 1584176 h 1584176"/>
                <a:gd name="connsiteX1-159" fmla="*/ 228600 w 1060704"/>
                <a:gd name="connsiteY1-160" fmla="*/ 1584176 h 1584176"/>
                <a:gd name="connsiteX2-161" fmla="*/ 0 w 1060704"/>
                <a:gd name="connsiteY2-162" fmla="*/ 1126976 h 1584176"/>
                <a:gd name="connsiteX3-163" fmla="*/ 228600 w 1060704"/>
                <a:gd name="connsiteY3-164" fmla="*/ 669776 h 1584176"/>
                <a:gd name="connsiteX4-165" fmla="*/ 226249 w 1060704"/>
                <a:gd name="connsiteY4-166" fmla="*/ 669776 h 1584176"/>
                <a:gd name="connsiteX5-167" fmla="*/ 531051 w 1060704"/>
                <a:gd name="connsiteY5-168" fmla="*/ 0 h 1584176"/>
                <a:gd name="connsiteX6-169" fmla="*/ 831087 w 1060704"/>
                <a:gd name="connsiteY6-170" fmla="*/ 669776 h 1584176"/>
                <a:gd name="connsiteX7-171" fmla="*/ 1060704 w 1060704"/>
                <a:gd name="connsiteY7-172" fmla="*/ 1126976 h 1584176"/>
                <a:gd name="connsiteX8-173" fmla="*/ 832104 w 1060704"/>
                <a:gd name="connsiteY8-174" fmla="*/ 1584176 h 1584176"/>
                <a:gd name="connsiteX0-175" fmla="*/ 832104 w 1060704"/>
                <a:gd name="connsiteY0-176" fmla="*/ 1584176 h 1584176"/>
                <a:gd name="connsiteX1-177" fmla="*/ 228600 w 1060704"/>
                <a:gd name="connsiteY1-178" fmla="*/ 1584176 h 1584176"/>
                <a:gd name="connsiteX2-179" fmla="*/ 0 w 1060704"/>
                <a:gd name="connsiteY2-180" fmla="*/ 1126976 h 1584176"/>
                <a:gd name="connsiteX3-181" fmla="*/ 228600 w 1060704"/>
                <a:gd name="connsiteY3-182" fmla="*/ 669776 h 1584176"/>
                <a:gd name="connsiteX4-183" fmla="*/ 226249 w 1060704"/>
                <a:gd name="connsiteY4-184" fmla="*/ 669776 h 1584176"/>
                <a:gd name="connsiteX5-185" fmla="*/ 531051 w 1060704"/>
                <a:gd name="connsiteY5-186" fmla="*/ 0 h 1584176"/>
                <a:gd name="connsiteX6-187" fmla="*/ 1060704 w 1060704"/>
                <a:gd name="connsiteY6-188" fmla="*/ 1126976 h 1584176"/>
                <a:gd name="connsiteX7-189" fmla="*/ 832104 w 1060704"/>
                <a:gd name="connsiteY7-190" fmla="*/ 1584176 h 1584176"/>
                <a:gd name="connsiteX0-191" fmla="*/ 832104 w 1060704"/>
                <a:gd name="connsiteY0-192" fmla="*/ 1584176 h 1584176"/>
                <a:gd name="connsiteX1-193" fmla="*/ 228600 w 1060704"/>
                <a:gd name="connsiteY1-194" fmla="*/ 1584176 h 1584176"/>
                <a:gd name="connsiteX2-195" fmla="*/ 0 w 1060704"/>
                <a:gd name="connsiteY2-196" fmla="*/ 1126976 h 1584176"/>
                <a:gd name="connsiteX3-197" fmla="*/ 228600 w 1060704"/>
                <a:gd name="connsiteY3-198" fmla="*/ 669776 h 1584176"/>
                <a:gd name="connsiteX4-199" fmla="*/ 531051 w 1060704"/>
                <a:gd name="connsiteY4-200" fmla="*/ 0 h 1584176"/>
                <a:gd name="connsiteX5-201" fmla="*/ 1060704 w 1060704"/>
                <a:gd name="connsiteY5-202" fmla="*/ 1126976 h 1584176"/>
                <a:gd name="connsiteX6-203" fmla="*/ 832104 w 1060704"/>
                <a:gd name="connsiteY6-204" fmla="*/ 1584176 h 1584176"/>
                <a:gd name="connsiteX0-205" fmla="*/ 832104 w 1060704"/>
                <a:gd name="connsiteY0-206" fmla="*/ 1584176 h 1584176"/>
                <a:gd name="connsiteX1-207" fmla="*/ 228600 w 1060704"/>
                <a:gd name="connsiteY1-208" fmla="*/ 1584176 h 1584176"/>
                <a:gd name="connsiteX2-209" fmla="*/ 0 w 1060704"/>
                <a:gd name="connsiteY2-210" fmla="*/ 1126976 h 1584176"/>
                <a:gd name="connsiteX3-211" fmla="*/ 531051 w 1060704"/>
                <a:gd name="connsiteY3-212" fmla="*/ 0 h 1584176"/>
                <a:gd name="connsiteX4-213" fmla="*/ 1060704 w 1060704"/>
                <a:gd name="connsiteY4-214" fmla="*/ 1126976 h 1584176"/>
                <a:gd name="connsiteX5-215" fmla="*/ 832104 w 1060704"/>
                <a:gd name="connsiteY5-216" fmla="*/ 1584176 h 1584176"/>
                <a:gd name="connsiteX0-217" fmla="*/ 832104 w 1060704"/>
                <a:gd name="connsiteY0-218" fmla="*/ 1553220 h 1553220"/>
                <a:gd name="connsiteX1-219" fmla="*/ 228600 w 1060704"/>
                <a:gd name="connsiteY1-220" fmla="*/ 1553220 h 1553220"/>
                <a:gd name="connsiteX2-221" fmla="*/ 0 w 1060704"/>
                <a:gd name="connsiteY2-222" fmla="*/ 1096020 h 1553220"/>
                <a:gd name="connsiteX3-223" fmla="*/ 523907 w 1060704"/>
                <a:gd name="connsiteY3-224" fmla="*/ 0 h 1553220"/>
                <a:gd name="connsiteX4-225" fmla="*/ 1060704 w 1060704"/>
                <a:gd name="connsiteY4-226" fmla="*/ 1096020 h 1553220"/>
                <a:gd name="connsiteX5-227" fmla="*/ 832104 w 1060704"/>
                <a:gd name="connsiteY5-228" fmla="*/ 1553220 h 1553220"/>
                <a:gd name="connsiteX0-229" fmla="*/ 832104 w 1060704"/>
                <a:gd name="connsiteY0-230" fmla="*/ 1522263 h 1522263"/>
                <a:gd name="connsiteX1-231" fmla="*/ 228600 w 1060704"/>
                <a:gd name="connsiteY1-232" fmla="*/ 1522263 h 1522263"/>
                <a:gd name="connsiteX2-233" fmla="*/ 0 w 1060704"/>
                <a:gd name="connsiteY2-234" fmla="*/ 1065063 h 1522263"/>
                <a:gd name="connsiteX3-235" fmla="*/ 519144 w 1060704"/>
                <a:gd name="connsiteY3-236" fmla="*/ 0 h 1522263"/>
                <a:gd name="connsiteX4-237" fmla="*/ 1060704 w 1060704"/>
                <a:gd name="connsiteY4-238" fmla="*/ 1065063 h 1522263"/>
                <a:gd name="connsiteX5-239" fmla="*/ 832104 w 1060704"/>
                <a:gd name="connsiteY5-240" fmla="*/ 1522263 h 1522263"/>
                <a:gd name="connsiteX0-241" fmla="*/ 832104 w 1060704"/>
                <a:gd name="connsiteY0-242" fmla="*/ 1522263 h 1522263"/>
                <a:gd name="connsiteX1-243" fmla="*/ 228600 w 1060704"/>
                <a:gd name="connsiteY1-244" fmla="*/ 1522263 h 1522263"/>
                <a:gd name="connsiteX2-245" fmla="*/ 0 w 1060704"/>
                <a:gd name="connsiteY2-246" fmla="*/ 1065063 h 1522263"/>
                <a:gd name="connsiteX3-247" fmla="*/ 533432 w 1060704"/>
                <a:gd name="connsiteY3-248" fmla="*/ 0 h 1522263"/>
                <a:gd name="connsiteX4-249" fmla="*/ 1060704 w 1060704"/>
                <a:gd name="connsiteY4-250" fmla="*/ 1065063 h 1522263"/>
                <a:gd name="connsiteX5-251" fmla="*/ 832104 w 1060704"/>
                <a:gd name="connsiteY5-252" fmla="*/ 1522263 h 1522263"/>
                <a:gd name="connsiteX0-253" fmla="*/ 832104 w 1060704"/>
                <a:gd name="connsiteY0-254" fmla="*/ 1524644 h 1524644"/>
                <a:gd name="connsiteX1-255" fmla="*/ 228600 w 1060704"/>
                <a:gd name="connsiteY1-256" fmla="*/ 1524644 h 1524644"/>
                <a:gd name="connsiteX2-257" fmla="*/ 0 w 1060704"/>
                <a:gd name="connsiteY2-258" fmla="*/ 1067444 h 1524644"/>
                <a:gd name="connsiteX3-259" fmla="*/ 526288 w 1060704"/>
                <a:gd name="connsiteY3-260" fmla="*/ 0 h 1524644"/>
                <a:gd name="connsiteX4-261" fmla="*/ 1060704 w 1060704"/>
                <a:gd name="connsiteY4-262" fmla="*/ 1067444 h 1524644"/>
                <a:gd name="connsiteX5-263" fmla="*/ 832104 w 1060704"/>
                <a:gd name="connsiteY5-264" fmla="*/ 1524644 h 1524644"/>
                <a:gd name="connsiteX0-265" fmla="*/ 832104 w 1060704"/>
                <a:gd name="connsiteY0-266" fmla="*/ 1517309 h 1517309"/>
                <a:gd name="connsiteX1-267" fmla="*/ 228600 w 1060704"/>
                <a:gd name="connsiteY1-268" fmla="*/ 1517309 h 1517309"/>
                <a:gd name="connsiteX2-269" fmla="*/ 0 w 1060704"/>
                <a:gd name="connsiteY2-270" fmla="*/ 1060109 h 1517309"/>
                <a:gd name="connsiteX3-271" fmla="*/ 528733 w 1060704"/>
                <a:gd name="connsiteY3-272" fmla="*/ 0 h 1517309"/>
                <a:gd name="connsiteX4-273" fmla="*/ 1060704 w 1060704"/>
                <a:gd name="connsiteY4-274" fmla="*/ 1060109 h 1517309"/>
                <a:gd name="connsiteX5-275" fmla="*/ 832104 w 1060704"/>
                <a:gd name="connsiteY5-276" fmla="*/ 1517309 h 1517309"/>
                <a:gd name="connsiteX0-277" fmla="*/ 832104 w 1060704"/>
                <a:gd name="connsiteY0-278" fmla="*/ 1422211 h 1422211"/>
                <a:gd name="connsiteX1-279" fmla="*/ 228600 w 1060704"/>
                <a:gd name="connsiteY1-280" fmla="*/ 1422211 h 1422211"/>
                <a:gd name="connsiteX2-281" fmla="*/ 0 w 1060704"/>
                <a:gd name="connsiteY2-282" fmla="*/ 965011 h 1422211"/>
                <a:gd name="connsiteX3-283" fmla="*/ 543363 w 1060704"/>
                <a:gd name="connsiteY3-284" fmla="*/ 0 h 1422211"/>
                <a:gd name="connsiteX4-285" fmla="*/ 1060704 w 1060704"/>
                <a:gd name="connsiteY4-286" fmla="*/ 965011 h 1422211"/>
                <a:gd name="connsiteX5-287" fmla="*/ 832104 w 1060704"/>
                <a:gd name="connsiteY5-288" fmla="*/ 1422211 h 1422211"/>
                <a:gd name="connsiteX0-289" fmla="*/ 832104 w 1060704"/>
                <a:gd name="connsiteY0-290" fmla="*/ 1429526 h 1429526"/>
                <a:gd name="connsiteX1-291" fmla="*/ 228600 w 1060704"/>
                <a:gd name="connsiteY1-292" fmla="*/ 1429526 h 1429526"/>
                <a:gd name="connsiteX2-293" fmla="*/ 0 w 1060704"/>
                <a:gd name="connsiteY2-294" fmla="*/ 972326 h 1429526"/>
                <a:gd name="connsiteX3-295" fmla="*/ 543363 w 1060704"/>
                <a:gd name="connsiteY3-296" fmla="*/ 0 h 1429526"/>
                <a:gd name="connsiteX4-297" fmla="*/ 1060704 w 1060704"/>
                <a:gd name="connsiteY4-298" fmla="*/ 972326 h 1429526"/>
                <a:gd name="connsiteX5-299" fmla="*/ 832104 w 1060704"/>
                <a:gd name="connsiteY5-300" fmla="*/ 1429526 h 14295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rgbClr val="F16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dist="50800" dir="5400000" algn="ctr" rotWithShape="0">
                <a:srgbClr val="00000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6905688" y="2017017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-1" fmla="*/ 832104 w 1060704"/>
                <a:gd name="connsiteY0-2" fmla="*/ 1584176 h 1584176"/>
                <a:gd name="connsiteX1-3" fmla="*/ 228600 w 1060704"/>
                <a:gd name="connsiteY1-4" fmla="*/ 1584176 h 1584176"/>
                <a:gd name="connsiteX2-5" fmla="*/ 0 w 1060704"/>
                <a:gd name="connsiteY2-6" fmla="*/ 1126976 h 1584176"/>
                <a:gd name="connsiteX3-7" fmla="*/ 228600 w 1060704"/>
                <a:gd name="connsiteY3-8" fmla="*/ 669776 h 1584176"/>
                <a:gd name="connsiteX4-9" fmla="*/ 226249 w 1060704"/>
                <a:gd name="connsiteY4-10" fmla="*/ 669776 h 1584176"/>
                <a:gd name="connsiteX5-11" fmla="*/ 531051 w 1060704"/>
                <a:gd name="connsiteY5-12" fmla="*/ 0 h 1584176"/>
                <a:gd name="connsiteX6-13" fmla="*/ 831087 w 1060704"/>
                <a:gd name="connsiteY6-14" fmla="*/ 660747 h 1584176"/>
                <a:gd name="connsiteX7-15" fmla="*/ 831087 w 1060704"/>
                <a:gd name="connsiteY7-16" fmla="*/ 669776 h 1584176"/>
                <a:gd name="connsiteX8-17" fmla="*/ 832104 w 1060704"/>
                <a:gd name="connsiteY8-18" fmla="*/ 669776 h 1584176"/>
                <a:gd name="connsiteX9-19" fmla="*/ 1060704 w 1060704"/>
                <a:gd name="connsiteY9-20" fmla="*/ 1126976 h 1584176"/>
                <a:gd name="connsiteX10" fmla="*/ 832104 w 1060704"/>
                <a:gd name="connsiteY10" fmla="*/ 1584176 h 1584176"/>
                <a:gd name="connsiteX0-21" fmla="*/ 832104 w 1060704"/>
                <a:gd name="connsiteY0-22" fmla="*/ 1584176 h 1584176"/>
                <a:gd name="connsiteX1-23" fmla="*/ 228600 w 1060704"/>
                <a:gd name="connsiteY1-24" fmla="*/ 1584176 h 1584176"/>
                <a:gd name="connsiteX2-25" fmla="*/ 0 w 1060704"/>
                <a:gd name="connsiteY2-26" fmla="*/ 1126976 h 1584176"/>
                <a:gd name="connsiteX3-27" fmla="*/ 228600 w 1060704"/>
                <a:gd name="connsiteY3-28" fmla="*/ 669776 h 1584176"/>
                <a:gd name="connsiteX4-29" fmla="*/ 226249 w 1060704"/>
                <a:gd name="connsiteY4-30" fmla="*/ 669776 h 1584176"/>
                <a:gd name="connsiteX5-31" fmla="*/ 531051 w 1060704"/>
                <a:gd name="connsiteY5-32" fmla="*/ 0 h 1584176"/>
                <a:gd name="connsiteX6-33" fmla="*/ 831087 w 1060704"/>
                <a:gd name="connsiteY6-34" fmla="*/ 653603 h 1584176"/>
                <a:gd name="connsiteX7-35" fmla="*/ 831087 w 1060704"/>
                <a:gd name="connsiteY7-36" fmla="*/ 660747 h 1584176"/>
                <a:gd name="connsiteX8-37" fmla="*/ 831087 w 1060704"/>
                <a:gd name="connsiteY8-38" fmla="*/ 669776 h 1584176"/>
                <a:gd name="connsiteX9-39" fmla="*/ 832104 w 1060704"/>
                <a:gd name="connsiteY9-40" fmla="*/ 669776 h 1584176"/>
                <a:gd name="connsiteX10-41" fmla="*/ 1060704 w 1060704"/>
                <a:gd name="connsiteY10-42" fmla="*/ 1126976 h 1584176"/>
                <a:gd name="connsiteX11" fmla="*/ 832104 w 1060704"/>
                <a:gd name="connsiteY11" fmla="*/ 1584176 h 1584176"/>
                <a:gd name="connsiteX0-43" fmla="*/ 832104 w 1060704"/>
                <a:gd name="connsiteY0-44" fmla="*/ 1584176 h 1584176"/>
                <a:gd name="connsiteX1-45" fmla="*/ 228600 w 1060704"/>
                <a:gd name="connsiteY1-46" fmla="*/ 1584176 h 1584176"/>
                <a:gd name="connsiteX2-47" fmla="*/ 0 w 1060704"/>
                <a:gd name="connsiteY2-48" fmla="*/ 1126976 h 1584176"/>
                <a:gd name="connsiteX3-49" fmla="*/ 228600 w 1060704"/>
                <a:gd name="connsiteY3-50" fmla="*/ 669776 h 1584176"/>
                <a:gd name="connsiteX4-51" fmla="*/ 226249 w 1060704"/>
                <a:gd name="connsiteY4-52" fmla="*/ 669776 h 1584176"/>
                <a:gd name="connsiteX5-53" fmla="*/ 531051 w 1060704"/>
                <a:gd name="connsiteY5-54" fmla="*/ 0 h 1584176"/>
                <a:gd name="connsiteX6-55" fmla="*/ 831087 w 1060704"/>
                <a:gd name="connsiteY6-56" fmla="*/ 653603 h 1584176"/>
                <a:gd name="connsiteX7-57" fmla="*/ 831087 w 1060704"/>
                <a:gd name="connsiteY7-58" fmla="*/ 660747 h 1584176"/>
                <a:gd name="connsiteX8-59" fmla="*/ 831087 w 1060704"/>
                <a:gd name="connsiteY8-60" fmla="*/ 669776 h 1584176"/>
                <a:gd name="connsiteX9-61" fmla="*/ 832104 w 1060704"/>
                <a:gd name="connsiteY9-62" fmla="*/ 669776 h 1584176"/>
                <a:gd name="connsiteX10-63" fmla="*/ 1060704 w 1060704"/>
                <a:gd name="connsiteY10-64" fmla="*/ 1126976 h 1584176"/>
                <a:gd name="connsiteX11-65" fmla="*/ 832104 w 1060704"/>
                <a:gd name="connsiteY11-66" fmla="*/ 1584176 h 1584176"/>
                <a:gd name="connsiteX0-67" fmla="*/ 832104 w 1060704"/>
                <a:gd name="connsiteY0-68" fmla="*/ 1584176 h 1584176"/>
                <a:gd name="connsiteX1-69" fmla="*/ 228600 w 1060704"/>
                <a:gd name="connsiteY1-70" fmla="*/ 1584176 h 1584176"/>
                <a:gd name="connsiteX2-71" fmla="*/ 0 w 1060704"/>
                <a:gd name="connsiteY2-72" fmla="*/ 1126976 h 1584176"/>
                <a:gd name="connsiteX3-73" fmla="*/ 228600 w 1060704"/>
                <a:gd name="connsiteY3-74" fmla="*/ 669776 h 1584176"/>
                <a:gd name="connsiteX4-75" fmla="*/ 226249 w 1060704"/>
                <a:gd name="connsiteY4-76" fmla="*/ 669776 h 1584176"/>
                <a:gd name="connsiteX5-77" fmla="*/ 531051 w 1060704"/>
                <a:gd name="connsiteY5-78" fmla="*/ 0 h 1584176"/>
                <a:gd name="connsiteX6-79" fmla="*/ 831087 w 1060704"/>
                <a:gd name="connsiteY6-80" fmla="*/ 653603 h 1584176"/>
                <a:gd name="connsiteX7-81" fmla="*/ 831087 w 1060704"/>
                <a:gd name="connsiteY7-82" fmla="*/ 660747 h 1584176"/>
                <a:gd name="connsiteX8-83" fmla="*/ 831087 w 1060704"/>
                <a:gd name="connsiteY8-84" fmla="*/ 669776 h 1584176"/>
                <a:gd name="connsiteX9-85" fmla="*/ 832104 w 1060704"/>
                <a:gd name="connsiteY9-86" fmla="*/ 669776 h 1584176"/>
                <a:gd name="connsiteX10-87" fmla="*/ 1060704 w 1060704"/>
                <a:gd name="connsiteY10-88" fmla="*/ 1126976 h 1584176"/>
                <a:gd name="connsiteX11-89" fmla="*/ 832104 w 1060704"/>
                <a:gd name="connsiteY11-90" fmla="*/ 1584176 h 1584176"/>
                <a:gd name="connsiteX0-91" fmla="*/ 832104 w 1060704"/>
                <a:gd name="connsiteY0-92" fmla="*/ 1584176 h 1584176"/>
                <a:gd name="connsiteX1-93" fmla="*/ 228600 w 1060704"/>
                <a:gd name="connsiteY1-94" fmla="*/ 1584176 h 1584176"/>
                <a:gd name="connsiteX2-95" fmla="*/ 0 w 1060704"/>
                <a:gd name="connsiteY2-96" fmla="*/ 1126976 h 1584176"/>
                <a:gd name="connsiteX3-97" fmla="*/ 228600 w 1060704"/>
                <a:gd name="connsiteY3-98" fmla="*/ 669776 h 1584176"/>
                <a:gd name="connsiteX4-99" fmla="*/ 226249 w 1060704"/>
                <a:gd name="connsiteY4-100" fmla="*/ 669776 h 1584176"/>
                <a:gd name="connsiteX5-101" fmla="*/ 531051 w 1060704"/>
                <a:gd name="connsiteY5-102" fmla="*/ 0 h 1584176"/>
                <a:gd name="connsiteX6-103" fmla="*/ 831087 w 1060704"/>
                <a:gd name="connsiteY6-104" fmla="*/ 653603 h 1584176"/>
                <a:gd name="connsiteX7-105" fmla="*/ 831087 w 1060704"/>
                <a:gd name="connsiteY7-106" fmla="*/ 660747 h 1584176"/>
                <a:gd name="connsiteX8-107" fmla="*/ 831087 w 1060704"/>
                <a:gd name="connsiteY8-108" fmla="*/ 669776 h 1584176"/>
                <a:gd name="connsiteX9-109" fmla="*/ 832104 w 1060704"/>
                <a:gd name="connsiteY9-110" fmla="*/ 669776 h 1584176"/>
                <a:gd name="connsiteX10-111" fmla="*/ 1060704 w 1060704"/>
                <a:gd name="connsiteY10-112" fmla="*/ 1126976 h 1584176"/>
                <a:gd name="connsiteX11-113" fmla="*/ 832104 w 1060704"/>
                <a:gd name="connsiteY11-114" fmla="*/ 1584176 h 1584176"/>
                <a:gd name="connsiteX0-115" fmla="*/ 832104 w 1060704"/>
                <a:gd name="connsiteY0-116" fmla="*/ 1584176 h 1584176"/>
                <a:gd name="connsiteX1-117" fmla="*/ 228600 w 1060704"/>
                <a:gd name="connsiteY1-118" fmla="*/ 1584176 h 1584176"/>
                <a:gd name="connsiteX2-119" fmla="*/ 0 w 1060704"/>
                <a:gd name="connsiteY2-120" fmla="*/ 1126976 h 1584176"/>
                <a:gd name="connsiteX3-121" fmla="*/ 228600 w 1060704"/>
                <a:gd name="connsiteY3-122" fmla="*/ 669776 h 1584176"/>
                <a:gd name="connsiteX4-123" fmla="*/ 226249 w 1060704"/>
                <a:gd name="connsiteY4-124" fmla="*/ 669776 h 1584176"/>
                <a:gd name="connsiteX5-125" fmla="*/ 531051 w 1060704"/>
                <a:gd name="connsiteY5-126" fmla="*/ 0 h 1584176"/>
                <a:gd name="connsiteX6-127" fmla="*/ 831087 w 1060704"/>
                <a:gd name="connsiteY6-128" fmla="*/ 653603 h 1584176"/>
                <a:gd name="connsiteX7-129" fmla="*/ 831087 w 1060704"/>
                <a:gd name="connsiteY7-130" fmla="*/ 669776 h 1584176"/>
                <a:gd name="connsiteX8-131" fmla="*/ 832104 w 1060704"/>
                <a:gd name="connsiteY8-132" fmla="*/ 669776 h 1584176"/>
                <a:gd name="connsiteX9-133" fmla="*/ 1060704 w 1060704"/>
                <a:gd name="connsiteY9-134" fmla="*/ 1126976 h 1584176"/>
                <a:gd name="connsiteX10-135" fmla="*/ 832104 w 1060704"/>
                <a:gd name="connsiteY10-136" fmla="*/ 1584176 h 1584176"/>
                <a:gd name="connsiteX0-137" fmla="*/ 832104 w 1060704"/>
                <a:gd name="connsiteY0-138" fmla="*/ 1584176 h 1584176"/>
                <a:gd name="connsiteX1-139" fmla="*/ 228600 w 1060704"/>
                <a:gd name="connsiteY1-140" fmla="*/ 1584176 h 1584176"/>
                <a:gd name="connsiteX2-141" fmla="*/ 0 w 1060704"/>
                <a:gd name="connsiteY2-142" fmla="*/ 1126976 h 1584176"/>
                <a:gd name="connsiteX3-143" fmla="*/ 228600 w 1060704"/>
                <a:gd name="connsiteY3-144" fmla="*/ 669776 h 1584176"/>
                <a:gd name="connsiteX4-145" fmla="*/ 226249 w 1060704"/>
                <a:gd name="connsiteY4-146" fmla="*/ 669776 h 1584176"/>
                <a:gd name="connsiteX5-147" fmla="*/ 531051 w 1060704"/>
                <a:gd name="connsiteY5-148" fmla="*/ 0 h 1584176"/>
                <a:gd name="connsiteX6-149" fmla="*/ 831087 w 1060704"/>
                <a:gd name="connsiteY6-150" fmla="*/ 669776 h 1584176"/>
                <a:gd name="connsiteX7-151" fmla="*/ 832104 w 1060704"/>
                <a:gd name="connsiteY7-152" fmla="*/ 669776 h 1584176"/>
                <a:gd name="connsiteX8-153" fmla="*/ 1060704 w 1060704"/>
                <a:gd name="connsiteY8-154" fmla="*/ 1126976 h 1584176"/>
                <a:gd name="connsiteX9-155" fmla="*/ 832104 w 1060704"/>
                <a:gd name="connsiteY9-156" fmla="*/ 1584176 h 1584176"/>
                <a:gd name="connsiteX0-157" fmla="*/ 832104 w 1060704"/>
                <a:gd name="connsiteY0-158" fmla="*/ 1584176 h 1584176"/>
                <a:gd name="connsiteX1-159" fmla="*/ 228600 w 1060704"/>
                <a:gd name="connsiteY1-160" fmla="*/ 1584176 h 1584176"/>
                <a:gd name="connsiteX2-161" fmla="*/ 0 w 1060704"/>
                <a:gd name="connsiteY2-162" fmla="*/ 1126976 h 1584176"/>
                <a:gd name="connsiteX3-163" fmla="*/ 228600 w 1060704"/>
                <a:gd name="connsiteY3-164" fmla="*/ 669776 h 1584176"/>
                <a:gd name="connsiteX4-165" fmla="*/ 226249 w 1060704"/>
                <a:gd name="connsiteY4-166" fmla="*/ 669776 h 1584176"/>
                <a:gd name="connsiteX5-167" fmla="*/ 531051 w 1060704"/>
                <a:gd name="connsiteY5-168" fmla="*/ 0 h 1584176"/>
                <a:gd name="connsiteX6-169" fmla="*/ 831087 w 1060704"/>
                <a:gd name="connsiteY6-170" fmla="*/ 669776 h 1584176"/>
                <a:gd name="connsiteX7-171" fmla="*/ 1060704 w 1060704"/>
                <a:gd name="connsiteY7-172" fmla="*/ 1126976 h 1584176"/>
                <a:gd name="connsiteX8-173" fmla="*/ 832104 w 1060704"/>
                <a:gd name="connsiteY8-174" fmla="*/ 1584176 h 1584176"/>
                <a:gd name="connsiteX0-175" fmla="*/ 832104 w 1060704"/>
                <a:gd name="connsiteY0-176" fmla="*/ 1584176 h 1584176"/>
                <a:gd name="connsiteX1-177" fmla="*/ 228600 w 1060704"/>
                <a:gd name="connsiteY1-178" fmla="*/ 1584176 h 1584176"/>
                <a:gd name="connsiteX2-179" fmla="*/ 0 w 1060704"/>
                <a:gd name="connsiteY2-180" fmla="*/ 1126976 h 1584176"/>
                <a:gd name="connsiteX3-181" fmla="*/ 228600 w 1060704"/>
                <a:gd name="connsiteY3-182" fmla="*/ 669776 h 1584176"/>
                <a:gd name="connsiteX4-183" fmla="*/ 226249 w 1060704"/>
                <a:gd name="connsiteY4-184" fmla="*/ 669776 h 1584176"/>
                <a:gd name="connsiteX5-185" fmla="*/ 531051 w 1060704"/>
                <a:gd name="connsiteY5-186" fmla="*/ 0 h 1584176"/>
                <a:gd name="connsiteX6-187" fmla="*/ 1060704 w 1060704"/>
                <a:gd name="connsiteY6-188" fmla="*/ 1126976 h 1584176"/>
                <a:gd name="connsiteX7-189" fmla="*/ 832104 w 1060704"/>
                <a:gd name="connsiteY7-190" fmla="*/ 1584176 h 1584176"/>
                <a:gd name="connsiteX0-191" fmla="*/ 832104 w 1060704"/>
                <a:gd name="connsiteY0-192" fmla="*/ 1584176 h 1584176"/>
                <a:gd name="connsiteX1-193" fmla="*/ 228600 w 1060704"/>
                <a:gd name="connsiteY1-194" fmla="*/ 1584176 h 1584176"/>
                <a:gd name="connsiteX2-195" fmla="*/ 0 w 1060704"/>
                <a:gd name="connsiteY2-196" fmla="*/ 1126976 h 1584176"/>
                <a:gd name="connsiteX3-197" fmla="*/ 228600 w 1060704"/>
                <a:gd name="connsiteY3-198" fmla="*/ 669776 h 1584176"/>
                <a:gd name="connsiteX4-199" fmla="*/ 531051 w 1060704"/>
                <a:gd name="connsiteY4-200" fmla="*/ 0 h 1584176"/>
                <a:gd name="connsiteX5-201" fmla="*/ 1060704 w 1060704"/>
                <a:gd name="connsiteY5-202" fmla="*/ 1126976 h 1584176"/>
                <a:gd name="connsiteX6-203" fmla="*/ 832104 w 1060704"/>
                <a:gd name="connsiteY6-204" fmla="*/ 1584176 h 1584176"/>
                <a:gd name="connsiteX0-205" fmla="*/ 832104 w 1060704"/>
                <a:gd name="connsiteY0-206" fmla="*/ 1584176 h 1584176"/>
                <a:gd name="connsiteX1-207" fmla="*/ 228600 w 1060704"/>
                <a:gd name="connsiteY1-208" fmla="*/ 1584176 h 1584176"/>
                <a:gd name="connsiteX2-209" fmla="*/ 0 w 1060704"/>
                <a:gd name="connsiteY2-210" fmla="*/ 1126976 h 1584176"/>
                <a:gd name="connsiteX3-211" fmla="*/ 531051 w 1060704"/>
                <a:gd name="connsiteY3-212" fmla="*/ 0 h 1584176"/>
                <a:gd name="connsiteX4-213" fmla="*/ 1060704 w 1060704"/>
                <a:gd name="connsiteY4-214" fmla="*/ 1126976 h 1584176"/>
                <a:gd name="connsiteX5-215" fmla="*/ 832104 w 1060704"/>
                <a:gd name="connsiteY5-216" fmla="*/ 1584176 h 1584176"/>
                <a:gd name="connsiteX0-217" fmla="*/ 832104 w 1060704"/>
                <a:gd name="connsiteY0-218" fmla="*/ 1553220 h 1553220"/>
                <a:gd name="connsiteX1-219" fmla="*/ 228600 w 1060704"/>
                <a:gd name="connsiteY1-220" fmla="*/ 1553220 h 1553220"/>
                <a:gd name="connsiteX2-221" fmla="*/ 0 w 1060704"/>
                <a:gd name="connsiteY2-222" fmla="*/ 1096020 h 1553220"/>
                <a:gd name="connsiteX3-223" fmla="*/ 523907 w 1060704"/>
                <a:gd name="connsiteY3-224" fmla="*/ 0 h 1553220"/>
                <a:gd name="connsiteX4-225" fmla="*/ 1060704 w 1060704"/>
                <a:gd name="connsiteY4-226" fmla="*/ 1096020 h 1553220"/>
                <a:gd name="connsiteX5-227" fmla="*/ 832104 w 1060704"/>
                <a:gd name="connsiteY5-228" fmla="*/ 1553220 h 1553220"/>
                <a:gd name="connsiteX0-229" fmla="*/ 832104 w 1060704"/>
                <a:gd name="connsiteY0-230" fmla="*/ 1522263 h 1522263"/>
                <a:gd name="connsiteX1-231" fmla="*/ 228600 w 1060704"/>
                <a:gd name="connsiteY1-232" fmla="*/ 1522263 h 1522263"/>
                <a:gd name="connsiteX2-233" fmla="*/ 0 w 1060704"/>
                <a:gd name="connsiteY2-234" fmla="*/ 1065063 h 1522263"/>
                <a:gd name="connsiteX3-235" fmla="*/ 519144 w 1060704"/>
                <a:gd name="connsiteY3-236" fmla="*/ 0 h 1522263"/>
                <a:gd name="connsiteX4-237" fmla="*/ 1060704 w 1060704"/>
                <a:gd name="connsiteY4-238" fmla="*/ 1065063 h 1522263"/>
                <a:gd name="connsiteX5-239" fmla="*/ 832104 w 1060704"/>
                <a:gd name="connsiteY5-240" fmla="*/ 1522263 h 1522263"/>
                <a:gd name="connsiteX0-241" fmla="*/ 832104 w 1060704"/>
                <a:gd name="connsiteY0-242" fmla="*/ 1522263 h 1522263"/>
                <a:gd name="connsiteX1-243" fmla="*/ 228600 w 1060704"/>
                <a:gd name="connsiteY1-244" fmla="*/ 1522263 h 1522263"/>
                <a:gd name="connsiteX2-245" fmla="*/ 0 w 1060704"/>
                <a:gd name="connsiteY2-246" fmla="*/ 1065063 h 1522263"/>
                <a:gd name="connsiteX3-247" fmla="*/ 533432 w 1060704"/>
                <a:gd name="connsiteY3-248" fmla="*/ 0 h 1522263"/>
                <a:gd name="connsiteX4-249" fmla="*/ 1060704 w 1060704"/>
                <a:gd name="connsiteY4-250" fmla="*/ 1065063 h 1522263"/>
                <a:gd name="connsiteX5-251" fmla="*/ 832104 w 1060704"/>
                <a:gd name="connsiteY5-252" fmla="*/ 1522263 h 1522263"/>
                <a:gd name="connsiteX0-253" fmla="*/ 832104 w 1060704"/>
                <a:gd name="connsiteY0-254" fmla="*/ 1524644 h 1524644"/>
                <a:gd name="connsiteX1-255" fmla="*/ 228600 w 1060704"/>
                <a:gd name="connsiteY1-256" fmla="*/ 1524644 h 1524644"/>
                <a:gd name="connsiteX2-257" fmla="*/ 0 w 1060704"/>
                <a:gd name="connsiteY2-258" fmla="*/ 1067444 h 1524644"/>
                <a:gd name="connsiteX3-259" fmla="*/ 526288 w 1060704"/>
                <a:gd name="connsiteY3-260" fmla="*/ 0 h 1524644"/>
                <a:gd name="connsiteX4-261" fmla="*/ 1060704 w 1060704"/>
                <a:gd name="connsiteY4-262" fmla="*/ 1067444 h 1524644"/>
                <a:gd name="connsiteX5-263" fmla="*/ 832104 w 1060704"/>
                <a:gd name="connsiteY5-264" fmla="*/ 1524644 h 1524644"/>
                <a:gd name="connsiteX0-265" fmla="*/ 832104 w 1060704"/>
                <a:gd name="connsiteY0-266" fmla="*/ 1517309 h 1517309"/>
                <a:gd name="connsiteX1-267" fmla="*/ 228600 w 1060704"/>
                <a:gd name="connsiteY1-268" fmla="*/ 1517309 h 1517309"/>
                <a:gd name="connsiteX2-269" fmla="*/ 0 w 1060704"/>
                <a:gd name="connsiteY2-270" fmla="*/ 1060109 h 1517309"/>
                <a:gd name="connsiteX3-271" fmla="*/ 528733 w 1060704"/>
                <a:gd name="connsiteY3-272" fmla="*/ 0 h 1517309"/>
                <a:gd name="connsiteX4-273" fmla="*/ 1060704 w 1060704"/>
                <a:gd name="connsiteY4-274" fmla="*/ 1060109 h 1517309"/>
                <a:gd name="connsiteX5-275" fmla="*/ 832104 w 1060704"/>
                <a:gd name="connsiteY5-276" fmla="*/ 1517309 h 1517309"/>
                <a:gd name="connsiteX0-277" fmla="*/ 832104 w 1060704"/>
                <a:gd name="connsiteY0-278" fmla="*/ 1422211 h 1422211"/>
                <a:gd name="connsiteX1-279" fmla="*/ 228600 w 1060704"/>
                <a:gd name="connsiteY1-280" fmla="*/ 1422211 h 1422211"/>
                <a:gd name="connsiteX2-281" fmla="*/ 0 w 1060704"/>
                <a:gd name="connsiteY2-282" fmla="*/ 965011 h 1422211"/>
                <a:gd name="connsiteX3-283" fmla="*/ 543363 w 1060704"/>
                <a:gd name="connsiteY3-284" fmla="*/ 0 h 1422211"/>
                <a:gd name="connsiteX4-285" fmla="*/ 1060704 w 1060704"/>
                <a:gd name="connsiteY4-286" fmla="*/ 965011 h 1422211"/>
                <a:gd name="connsiteX5-287" fmla="*/ 832104 w 1060704"/>
                <a:gd name="connsiteY5-288" fmla="*/ 1422211 h 1422211"/>
                <a:gd name="connsiteX0-289" fmla="*/ 832104 w 1060704"/>
                <a:gd name="connsiteY0-290" fmla="*/ 1429526 h 1429526"/>
                <a:gd name="connsiteX1-291" fmla="*/ 228600 w 1060704"/>
                <a:gd name="connsiteY1-292" fmla="*/ 1429526 h 1429526"/>
                <a:gd name="connsiteX2-293" fmla="*/ 0 w 1060704"/>
                <a:gd name="connsiteY2-294" fmla="*/ 972326 h 1429526"/>
                <a:gd name="connsiteX3-295" fmla="*/ 543363 w 1060704"/>
                <a:gd name="connsiteY3-296" fmla="*/ 0 h 1429526"/>
                <a:gd name="connsiteX4-297" fmla="*/ 1060704 w 1060704"/>
                <a:gd name="connsiteY4-298" fmla="*/ 972326 h 1429526"/>
                <a:gd name="connsiteX5-299" fmla="*/ 832104 w 1060704"/>
                <a:gd name="connsiteY5-300" fmla="*/ 1429526 h 14295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rgbClr val="00A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21599999">
              <a:off x="4213109" y="1803545"/>
              <a:ext cx="680720" cy="592455"/>
            </a:xfrm>
            <a:prstGeom prst="hexagon">
              <a:avLst>
                <a:gd name="adj" fmla="val 0"/>
                <a:gd name="vf" fmla="val 115470"/>
              </a:avLst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50800" dir="5400000" algn="ctr" rotWithShape="0">
                <a:srgbClr val="000000">
                  <a:alpha val="9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6373862" y="2881259"/>
            <a:ext cx="1344930" cy="1429526"/>
            <a:chOff x="3897504" y="1707654"/>
            <a:chExt cx="1344930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-1" fmla="*/ 832104 w 1060704"/>
                <a:gd name="connsiteY0-2" fmla="*/ 1584176 h 1584176"/>
                <a:gd name="connsiteX1-3" fmla="*/ 228600 w 1060704"/>
                <a:gd name="connsiteY1-4" fmla="*/ 1584176 h 1584176"/>
                <a:gd name="connsiteX2-5" fmla="*/ 0 w 1060704"/>
                <a:gd name="connsiteY2-6" fmla="*/ 1126976 h 1584176"/>
                <a:gd name="connsiteX3-7" fmla="*/ 228600 w 1060704"/>
                <a:gd name="connsiteY3-8" fmla="*/ 669776 h 1584176"/>
                <a:gd name="connsiteX4-9" fmla="*/ 226249 w 1060704"/>
                <a:gd name="connsiteY4-10" fmla="*/ 669776 h 1584176"/>
                <a:gd name="connsiteX5-11" fmla="*/ 531051 w 1060704"/>
                <a:gd name="connsiteY5-12" fmla="*/ 0 h 1584176"/>
                <a:gd name="connsiteX6-13" fmla="*/ 831087 w 1060704"/>
                <a:gd name="connsiteY6-14" fmla="*/ 660747 h 1584176"/>
                <a:gd name="connsiteX7-15" fmla="*/ 831087 w 1060704"/>
                <a:gd name="connsiteY7-16" fmla="*/ 669776 h 1584176"/>
                <a:gd name="connsiteX8-17" fmla="*/ 832104 w 1060704"/>
                <a:gd name="connsiteY8-18" fmla="*/ 669776 h 1584176"/>
                <a:gd name="connsiteX9-19" fmla="*/ 1060704 w 1060704"/>
                <a:gd name="connsiteY9-20" fmla="*/ 1126976 h 1584176"/>
                <a:gd name="connsiteX10" fmla="*/ 832104 w 1060704"/>
                <a:gd name="connsiteY10" fmla="*/ 1584176 h 1584176"/>
                <a:gd name="connsiteX0-21" fmla="*/ 832104 w 1060704"/>
                <a:gd name="connsiteY0-22" fmla="*/ 1584176 h 1584176"/>
                <a:gd name="connsiteX1-23" fmla="*/ 228600 w 1060704"/>
                <a:gd name="connsiteY1-24" fmla="*/ 1584176 h 1584176"/>
                <a:gd name="connsiteX2-25" fmla="*/ 0 w 1060704"/>
                <a:gd name="connsiteY2-26" fmla="*/ 1126976 h 1584176"/>
                <a:gd name="connsiteX3-27" fmla="*/ 228600 w 1060704"/>
                <a:gd name="connsiteY3-28" fmla="*/ 669776 h 1584176"/>
                <a:gd name="connsiteX4-29" fmla="*/ 226249 w 1060704"/>
                <a:gd name="connsiteY4-30" fmla="*/ 669776 h 1584176"/>
                <a:gd name="connsiteX5-31" fmla="*/ 531051 w 1060704"/>
                <a:gd name="connsiteY5-32" fmla="*/ 0 h 1584176"/>
                <a:gd name="connsiteX6-33" fmla="*/ 831087 w 1060704"/>
                <a:gd name="connsiteY6-34" fmla="*/ 653603 h 1584176"/>
                <a:gd name="connsiteX7-35" fmla="*/ 831087 w 1060704"/>
                <a:gd name="connsiteY7-36" fmla="*/ 660747 h 1584176"/>
                <a:gd name="connsiteX8-37" fmla="*/ 831087 w 1060704"/>
                <a:gd name="connsiteY8-38" fmla="*/ 669776 h 1584176"/>
                <a:gd name="connsiteX9-39" fmla="*/ 832104 w 1060704"/>
                <a:gd name="connsiteY9-40" fmla="*/ 669776 h 1584176"/>
                <a:gd name="connsiteX10-41" fmla="*/ 1060704 w 1060704"/>
                <a:gd name="connsiteY10-42" fmla="*/ 1126976 h 1584176"/>
                <a:gd name="connsiteX11" fmla="*/ 832104 w 1060704"/>
                <a:gd name="connsiteY11" fmla="*/ 1584176 h 1584176"/>
                <a:gd name="connsiteX0-43" fmla="*/ 832104 w 1060704"/>
                <a:gd name="connsiteY0-44" fmla="*/ 1584176 h 1584176"/>
                <a:gd name="connsiteX1-45" fmla="*/ 228600 w 1060704"/>
                <a:gd name="connsiteY1-46" fmla="*/ 1584176 h 1584176"/>
                <a:gd name="connsiteX2-47" fmla="*/ 0 w 1060704"/>
                <a:gd name="connsiteY2-48" fmla="*/ 1126976 h 1584176"/>
                <a:gd name="connsiteX3-49" fmla="*/ 228600 w 1060704"/>
                <a:gd name="connsiteY3-50" fmla="*/ 669776 h 1584176"/>
                <a:gd name="connsiteX4-51" fmla="*/ 226249 w 1060704"/>
                <a:gd name="connsiteY4-52" fmla="*/ 669776 h 1584176"/>
                <a:gd name="connsiteX5-53" fmla="*/ 531051 w 1060704"/>
                <a:gd name="connsiteY5-54" fmla="*/ 0 h 1584176"/>
                <a:gd name="connsiteX6-55" fmla="*/ 831087 w 1060704"/>
                <a:gd name="connsiteY6-56" fmla="*/ 653603 h 1584176"/>
                <a:gd name="connsiteX7-57" fmla="*/ 831087 w 1060704"/>
                <a:gd name="connsiteY7-58" fmla="*/ 660747 h 1584176"/>
                <a:gd name="connsiteX8-59" fmla="*/ 831087 w 1060704"/>
                <a:gd name="connsiteY8-60" fmla="*/ 669776 h 1584176"/>
                <a:gd name="connsiteX9-61" fmla="*/ 832104 w 1060704"/>
                <a:gd name="connsiteY9-62" fmla="*/ 669776 h 1584176"/>
                <a:gd name="connsiteX10-63" fmla="*/ 1060704 w 1060704"/>
                <a:gd name="connsiteY10-64" fmla="*/ 1126976 h 1584176"/>
                <a:gd name="connsiteX11-65" fmla="*/ 832104 w 1060704"/>
                <a:gd name="connsiteY11-66" fmla="*/ 1584176 h 1584176"/>
                <a:gd name="connsiteX0-67" fmla="*/ 832104 w 1060704"/>
                <a:gd name="connsiteY0-68" fmla="*/ 1584176 h 1584176"/>
                <a:gd name="connsiteX1-69" fmla="*/ 228600 w 1060704"/>
                <a:gd name="connsiteY1-70" fmla="*/ 1584176 h 1584176"/>
                <a:gd name="connsiteX2-71" fmla="*/ 0 w 1060704"/>
                <a:gd name="connsiteY2-72" fmla="*/ 1126976 h 1584176"/>
                <a:gd name="connsiteX3-73" fmla="*/ 228600 w 1060704"/>
                <a:gd name="connsiteY3-74" fmla="*/ 669776 h 1584176"/>
                <a:gd name="connsiteX4-75" fmla="*/ 226249 w 1060704"/>
                <a:gd name="connsiteY4-76" fmla="*/ 669776 h 1584176"/>
                <a:gd name="connsiteX5-77" fmla="*/ 531051 w 1060704"/>
                <a:gd name="connsiteY5-78" fmla="*/ 0 h 1584176"/>
                <a:gd name="connsiteX6-79" fmla="*/ 831087 w 1060704"/>
                <a:gd name="connsiteY6-80" fmla="*/ 653603 h 1584176"/>
                <a:gd name="connsiteX7-81" fmla="*/ 831087 w 1060704"/>
                <a:gd name="connsiteY7-82" fmla="*/ 660747 h 1584176"/>
                <a:gd name="connsiteX8-83" fmla="*/ 831087 w 1060704"/>
                <a:gd name="connsiteY8-84" fmla="*/ 669776 h 1584176"/>
                <a:gd name="connsiteX9-85" fmla="*/ 832104 w 1060704"/>
                <a:gd name="connsiteY9-86" fmla="*/ 669776 h 1584176"/>
                <a:gd name="connsiteX10-87" fmla="*/ 1060704 w 1060704"/>
                <a:gd name="connsiteY10-88" fmla="*/ 1126976 h 1584176"/>
                <a:gd name="connsiteX11-89" fmla="*/ 832104 w 1060704"/>
                <a:gd name="connsiteY11-90" fmla="*/ 1584176 h 1584176"/>
                <a:gd name="connsiteX0-91" fmla="*/ 832104 w 1060704"/>
                <a:gd name="connsiteY0-92" fmla="*/ 1584176 h 1584176"/>
                <a:gd name="connsiteX1-93" fmla="*/ 228600 w 1060704"/>
                <a:gd name="connsiteY1-94" fmla="*/ 1584176 h 1584176"/>
                <a:gd name="connsiteX2-95" fmla="*/ 0 w 1060704"/>
                <a:gd name="connsiteY2-96" fmla="*/ 1126976 h 1584176"/>
                <a:gd name="connsiteX3-97" fmla="*/ 228600 w 1060704"/>
                <a:gd name="connsiteY3-98" fmla="*/ 669776 h 1584176"/>
                <a:gd name="connsiteX4-99" fmla="*/ 226249 w 1060704"/>
                <a:gd name="connsiteY4-100" fmla="*/ 669776 h 1584176"/>
                <a:gd name="connsiteX5-101" fmla="*/ 531051 w 1060704"/>
                <a:gd name="connsiteY5-102" fmla="*/ 0 h 1584176"/>
                <a:gd name="connsiteX6-103" fmla="*/ 831087 w 1060704"/>
                <a:gd name="connsiteY6-104" fmla="*/ 653603 h 1584176"/>
                <a:gd name="connsiteX7-105" fmla="*/ 831087 w 1060704"/>
                <a:gd name="connsiteY7-106" fmla="*/ 660747 h 1584176"/>
                <a:gd name="connsiteX8-107" fmla="*/ 831087 w 1060704"/>
                <a:gd name="connsiteY8-108" fmla="*/ 669776 h 1584176"/>
                <a:gd name="connsiteX9-109" fmla="*/ 832104 w 1060704"/>
                <a:gd name="connsiteY9-110" fmla="*/ 669776 h 1584176"/>
                <a:gd name="connsiteX10-111" fmla="*/ 1060704 w 1060704"/>
                <a:gd name="connsiteY10-112" fmla="*/ 1126976 h 1584176"/>
                <a:gd name="connsiteX11-113" fmla="*/ 832104 w 1060704"/>
                <a:gd name="connsiteY11-114" fmla="*/ 1584176 h 1584176"/>
                <a:gd name="connsiteX0-115" fmla="*/ 832104 w 1060704"/>
                <a:gd name="connsiteY0-116" fmla="*/ 1584176 h 1584176"/>
                <a:gd name="connsiteX1-117" fmla="*/ 228600 w 1060704"/>
                <a:gd name="connsiteY1-118" fmla="*/ 1584176 h 1584176"/>
                <a:gd name="connsiteX2-119" fmla="*/ 0 w 1060704"/>
                <a:gd name="connsiteY2-120" fmla="*/ 1126976 h 1584176"/>
                <a:gd name="connsiteX3-121" fmla="*/ 228600 w 1060704"/>
                <a:gd name="connsiteY3-122" fmla="*/ 669776 h 1584176"/>
                <a:gd name="connsiteX4-123" fmla="*/ 226249 w 1060704"/>
                <a:gd name="connsiteY4-124" fmla="*/ 669776 h 1584176"/>
                <a:gd name="connsiteX5-125" fmla="*/ 531051 w 1060704"/>
                <a:gd name="connsiteY5-126" fmla="*/ 0 h 1584176"/>
                <a:gd name="connsiteX6-127" fmla="*/ 831087 w 1060704"/>
                <a:gd name="connsiteY6-128" fmla="*/ 653603 h 1584176"/>
                <a:gd name="connsiteX7-129" fmla="*/ 831087 w 1060704"/>
                <a:gd name="connsiteY7-130" fmla="*/ 669776 h 1584176"/>
                <a:gd name="connsiteX8-131" fmla="*/ 832104 w 1060704"/>
                <a:gd name="connsiteY8-132" fmla="*/ 669776 h 1584176"/>
                <a:gd name="connsiteX9-133" fmla="*/ 1060704 w 1060704"/>
                <a:gd name="connsiteY9-134" fmla="*/ 1126976 h 1584176"/>
                <a:gd name="connsiteX10-135" fmla="*/ 832104 w 1060704"/>
                <a:gd name="connsiteY10-136" fmla="*/ 1584176 h 1584176"/>
                <a:gd name="connsiteX0-137" fmla="*/ 832104 w 1060704"/>
                <a:gd name="connsiteY0-138" fmla="*/ 1584176 h 1584176"/>
                <a:gd name="connsiteX1-139" fmla="*/ 228600 w 1060704"/>
                <a:gd name="connsiteY1-140" fmla="*/ 1584176 h 1584176"/>
                <a:gd name="connsiteX2-141" fmla="*/ 0 w 1060704"/>
                <a:gd name="connsiteY2-142" fmla="*/ 1126976 h 1584176"/>
                <a:gd name="connsiteX3-143" fmla="*/ 228600 w 1060704"/>
                <a:gd name="connsiteY3-144" fmla="*/ 669776 h 1584176"/>
                <a:gd name="connsiteX4-145" fmla="*/ 226249 w 1060704"/>
                <a:gd name="connsiteY4-146" fmla="*/ 669776 h 1584176"/>
                <a:gd name="connsiteX5-147" fmla="*/ 531051 w 1060704"/>
                <a:gd name="connsiteY5-148" fmla="*/ 0 h 1584176"/>
                <a:gd name="connsiteX6-149" fmla="*/ 831087 w 1060704"/>
                <a:gd name="connsiteY6-150" fmla="*/ 669776 h 1584176"/>
                <a:gd name="connsiteX7-151" fmla="*/ 832104 w 1060704"/>
                <a:gd name="connsiteY7-152" fmla="*/ 669776 h 1584176"/>
                <a:gd name="connsiteX8-153" fmla="*/ 1060704 w 1060704"/>
                <a:gd name="connsiteY8-154" fmla="*/ 1126976 h 1584176"/>
                <a:gd name="connsiteX9-155" fmla="*/ 832104 w 1060704"/>
                <a:gd name="connsiteY9-156" fmla="*/ 1584176 h 1584176"/>
                <a:gd name="connsiteX0-157" fmla="*/ 832104 w 1060704"/>
                <a:gd name="connsiteY0-158" fmla="*/ 1584176 h 1584176"/>
                <a:gd name="connsiteX1-159" fmla="*/ 228600 w 1060704"/>
                <a:gd name="connsiteY1-160" fmla="*/ 1584176 h 1584176"/>
                <a:gd name="connsiteX2-161" fmla="*/ 0 w 1060704"/>
                <a:gd name="connsiteY2-162" fmla="*/ 1126976 h 1584176"/>
                <a:gd name="connsiteX3-163" fmla="*/ 228600 w 1060704"/>
                <a:gd name="connsiteY3-164" fmla="*/ 669776 h 1584176"/>
                <a:gd name="connsiteX4-165" fmla="*/ 226249 w 1060704"/>
                <a:gd name="connsiteY4-166" fmla="*/ 669776 h 1584176"/>
                <a:gd name="connsiteX5-167" fmla="*/ 531051 w 1060704"/>
                <a:gd name="connsiteY5-168" fmla="*/ 0 h 1584176"/>
                <a:gd name="connsiteX6-169" fmla="*/ 831087 w 1060704"/>
                <a:gd name="connsiteY6-170" fmla="*/ 669776 h 1584176"/>
                <a:gd name="connsiteX7-171" fmla="*/ 1060704 w 1060704"/>
                <a:gd name="connsiteY7-172" fmla="*/ 1126976 h 1584176"/>
                <a:gd name="connsiteX8-173" fmla="*/ 832104 w 1060704"/>
                <a:gd name="connsiteY8-174" fmla="*/ 1584176 h 1584176"/>
                <a:gd name="connsiteX0-175" fmla="*/ 832104 w 1060704"/>
                <a:gd name="connsiteY0-176" fmla="*/ 1584176 h 1584176"/>
                <a:gd name="connsiteX1-177" fmla="*/ 228600 w 1060704"/>
                <a:gd name="connsiteY1-178" fmla="*/ 1584176 h 1584176"/>
                <a:gd name="connsiteX2-179" fmla="*/ 0 w 1060704"/>
                <a:gd name="connsiteY2-180" fmla="*/ 1126976 h 1584176"/>
                <a:gd name="connsiteX3-181" fmla="*/ 228600 w 1060704"/>
                <a:gd name="connsiteY3-182" fmla="*/ 669776 h 1584176"/>
                <a:gd name="connsiteX4-183" fmla="*/ 226249 w 1060704"/>
                <a:gd name="connsiteY4-184" fmla="*/ 669776 h 1584176"/>
                <a:gd name="connsiteX5-185" fmla="*/ 531051 w 1060704"/>
                <a:gd name="connsiteY5-186" fmla="*/ 0 h 1584176"/>
                <a:gd name="connsiteX6-187" fmla="*/ 1060704 w 1060704"/>
                <a:gd name="connsiteY6-188" fmla="*/ 1126976 h 1584176"/>
                <a:gd name="connsiteX7-189" fmla="*/ 832104 w 1060704"/>
                <a:gd name="connsiteY7-190" fmla="*/ 1584176 h 1584176"/>
                <a:gd name="connsiteX0-191" fmla="*/ 832104 w 1060704"/>
                <a:gd name="connsiteY0-192" fmla="*/ 1584176 h 1584176"/>
                <a:gd name="connsiteX1-193" fmla="*/ 228600 w 1060704"/>
                <a:gd name="connsiteY1-194" fmla="*/ 1584176 h 1584176"/>
                <a:gd name="connsiteX2-195" fmla="*/ 0 w 1060704"/>
                <a:gd name="connsiteY2-196" fmla="*/ 1126976 h 1584176"/>
                <a:gd name="connsiteX3-197" fmla="*/ 228600 w 1060704"/>
                <a:gd name="connsiteY3-198" fmla="*/ 669776 h 1584176"/>
                <a:gd name="connsiteX4-199" fmla="*/ 531051 w 1060704"/>
                <a:gd name="connsiteY4-200" fmla="*/ 0 h 1584176"/>
                <a:gd name="connsiteX5-201" fmla="*/ 1060704 w 1060704"/>
                <a:gd name="connsiteY5-202" fmla="*/ 1126976 h 1584176"/>
                <a:gd name="connsiteX6-203" fmla="*/ 832104 w 1060704"/>
                <a:gd name="connsiteY6-204" fmla="*/ 1584176 h 1584176"/>
                <a:gd name="connsiteX0-205" fmla="*/ 832104 w 1060704"/>
                <a:gd name="connsiteY0-206" fmla="*/ 1584176 h 1584176"/>
                <a:gd name="connsiteX1-207" fmla="*/ 228600 w 1060704"/>
                <a:gd name="connsiteY1-208" fmla="*/ 1584176 h 1584176"/>
                <a:gd name="connsiteX2-209" fmla="*/ 0 w 1060704"/>
                <a:gd name="connsiteY2-210" fmla="*/ 1126976 h 1584176"/>
                <a:gd name="connsiteX3-211" fmla="*/ 531051 w 1060704"/>
                <a:gd name="connsiteY3-212" fmla="*/ 0 h 1584176"/>
                <a:gd name="connsiteX4-213" fmla="*/ 1060704 w 1060704"/>
                <a:gd name="connsiteY4-214" fmla="*/ 1126976 h 1584176"/>
                <a:gd name="connsiteX5-215" fmla="*/ 832104 w 1060704"/>
                <a:gd name="connsiteY5-216" fmla="*/ 1584176 h 1584176"/>
                <a:gd name="connsiteX0-217" fmla="*/ 832104 w 1060704"/>
                <a:gd name="connsiteY0-218" fmla="*/ 1553220 h 1553220"/>
                <a:gd name="connsiteX1-219" fmla="*/ 228600 w 1060704"/>
                <a:gd name="connsiteY1-220" fmla="*/ 1553220 h 1553220"/>
                <a:gd name="connsiteX2-221" fmla="*/ 0 w 1060704"/>
                <a:gd name="connsiteY2-222" fmla="*/ 1096020 h 1553220"/>
                <a:gd name="connsiteX3-223" fmla="*/ 523907 w 1060704"/>
                <a:gd name="connsiteY3-224" fmla="*/ 0 h 1553220"/>
                <a:gd name="connsiteX4-225" fmla="*/ 1060704 w 1060704"/>
                <a:gd name="connsiteY4-226" fmla="*/ 1096020 h 1553220"/>
                <a:gd name="connsiteX5-227" fmla="*/ 832104 w 1060704"/>
                <a:gd name="connsiteY5-228" fmla="*/ 1553220 h 1553220"/>
                <a:gd name="connsiteX0-229" fmla="*/ 832104 w 1060704"/>
                <a:gd name="connsiteY0-230" fmla="*/ 1522263 h 1522263"/>
                <a:gd name="connsiteX1-231" fmla="*/ 228600 w 1060704"/>
                <a:gd name="connsiteY1-232" fmla="*/ 1522263 h 1522263"/>
                <a:gd name="connsiteX2-233" fmla="*/ 0 w 1060704"/>
                <a:gd name="connsiteY2-234" fmla="*/ 1065063 h 1522263"/>
                <a:gd name="connsiteX3-235" fmla="*/ 519144 w 1060704"/>
                <a:gd name="connsiteY3-236" fmla="*/ 0 h 1522263"/>
                <a:gd name="connsiteX4-237" fmla="*/ 1060704 w 1060704"/>
                <a:gd name="connsiteY4-238" fmla="*/ 1065063 h 1522263"/>
                <a:gd name="connsiteX5-239" fmla="*/ 832104 w 1060704"/>
                <a:gd name="connsiteY5-240" fmla="*/ 1522263 h 1522263"/>
                <a:gd name="connsiteX0-241" fmla="*/ 832104 w 1060704"/>
                <a:gd name="connsiteY0-242" fmla="*/ 1522263 h 1522263"/>
                <a:gd name="connsiteX1-243" fmla="*/ 228600 w 1060704"/>
                <a:gd name="connsiteY1-244" fmla="*/ 1522263 h 1522263"/>
                <a:gd name="connsiteX2-245" fmla="*/ 0 w 1060704"/>
                <a:gd name="connsiteY2-246" fmla="*/ 1065063 h 1522263"/>
                <a:gd name="connsiteX3-247" fmla="*/ 533432 w 1060704"/>
                <a:gd name="connsiteY3-248" fmla="*/ 0 h 1522263"/>
                <a:gd name="connsiteX4-249" fmla="*/ 1060704 w 1060704"/>
                <a:gd name="connsiteY4-250" fmla="*/ 1065063 h 1522263"/>
                <a:gd name="connsiteX5-251" fmla="*/ 832104 w 1060704"/>
                <a:gd name="connsiteY5-252" fmla="*/ 1522263 h 1522263"/>
                <a:gd name="connsiteX0-253" fmla="*/ 832104 w 1060704"/>
                <a:gd name="connsiteY0-254" fmla="*/ 1524644 h 1524644"/>
                <a:gd name="connsiteX1-255" fmla="*/ 228600 w 1060704"/>
                <a:gd name="connsiteY1-256" fmla="*/ 1524644 h 1524644"/>
                <a:gd name="connsiteX2-257" fmla="*/ 0 w 1060704"/>
                <a:gd name="connsiteY2-258" fmla="*/ 1067444 h 1524644"/>
                <a:gd name="connsiteX3-259" fmla="*/ 526288 w 1060704"/>
                <a:gd name="connsiteY3-260" fmla="*/ 0 h 1524644"/>
                <a:gd name="connsiteX4-261" fmla="*/ 1060704 w 1060704"/>
                <a:gd name="connsiteY4-262" fmla="*/ 1067444 h 1524644"/>
                <a:gd name="connsiteX5-263" fmla="*/ 832104 w 1060704"/>
                <a:gd name="connsiteY5-264" fmla="*/ 1524644 h 1524644"/>
                <a:gd name="connsiteX0-265" fmla="*/ 832104 w 1060704"/>
                <a:gd name="connsiteY0-266" fmla="*/ 1517309 h 1517309"/>
                <a:gd name="connsiteX1-267" fmla="*/ 228600 w 1060704"/>
                <a:gd name="connsiteY1-268" fmla="*/ 1517309 h 1517309"/>
                <a:gd name="connsiteX2-269" fmla="*/ 0 w 1060704"/>
                <a:gd name="connsiteY2-270" fmla="*/ 1060109 h 1517309"/>
                <a:gd name="connsiteX3-271" fmla="*/ 528733 w 1060704"/>
                <a:gd name="connsiteY3-272" fmla="*/ 0 h 1517309"/>
                <a:gd name="connsiteX4-273" fmla="*/ 1060704 w 1060704"/>
                <a:gd name="connsiteY4-274" fmla="*/ 1060109 h 1517309"/>
                <a:gd name="connsiteX5-275" fmla="*/ 832104 w 1060704"/>
                <a:gd name="connsiteY5-276" fmla="*/ 1517309 h 1517309"/>
                <a:gd name="connsiteX0-277" fmla="*/ 832104 w 1060704"/>
                <a:gd name="connsiteY0-278" fmla="*/ 1422211 h 1422211"/>
                <a:gd name="connsiteX1-279" fmla="*/ 228600 w 1060704"/>
                <a:gd name="connsiteY1-280" fmla="*/ 1422211 h 1422211"/>
                <a:gd name="connsiteX2-281" fmla="*/ 0 w 1060704"/>
                <a:gd name="connsiteY2-282" fmla="*/ 965011 h 1422211"/>
                <a:gd name="connsiteX3-283" fmla="*/ 543363 w 1060704"/>
                <a:gd name="connsiteY3-284" fmla="*/ 0 h 1422211"/>
                <a:gd name="connsiteX4-285" fmla="*/ 1060704 w 1060704"/>
                <a:gd name="connsiteY4-286" fmla="*/ 965011 h 1422211"/>
                <a:gd name="connsiteX5-287" fmla="*/ 832104 w 1060704"/>
                <a:gd name="connsiteY5-288" fmla="*/ 1422211 h 1422211"/>
                <a:gd name="connsiteX0-289" fmla="*/ 832104 w 1060704"/>
                <a:gd name="connsiteY0-290" fmla="*/ 1429526 h 1429526"/>
                <a:gd name="connsiteX1-291" fmla="*/ 228600 w 1060704"/>
                <a:gd name="connsiteY1-292" fmla="*/ 1429526 h 1429526"/>
                <a:gd name="connsiteX2-293" fmla="*/ 0 w 1060704"/>
                <a:gd name="connsiteY2-294" fmla="*/ 972326 h 1429526"/>
                <a:gd name="connsiteX3-295" fmla="*/ 543363 w 1060704"/>
                <a:gd name="connsiteY3-296" fmla="*/ 0 h 1429526"/>
                <a:gd name="connsiteX4-297" fmla="*/ 1060704 w 1060704"/>
                <a:gd name="connsiteY4-298" fmla="*/ 972326 h 1429526"/>
                <a:gd name="connsiteX5-299" fmla="*/ 832104 w 1060704"/>
                <a:gd name="connsiteY5-300" fmla="*/ 1429526 h 14295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rgbClr val="F23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0800000">
              <a:off x="3897504" y="1760994"/>
              <a:ext cx="1344930" cy="794385"/>
            </a:xfrm>
            <a:prstGeom prst="hexagon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50800" dir="5400000" algn="ctr" rotWithShape="0">
                <a:srgbClr val="00000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5544686" y="3021843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-1" fmla="*/ 832104 w 1060704"/>
                <a:gd name="connsiteY0-2" fmla="*/ 1584176 h 1584176"/>
                <a:gd name="connsiteX1-3" fmla="*/ 228600 w 1060704"/>
                <a:gd name="connsiteY1-4" fmla="*/ 1584176 h 1584176"/>
                <a:gd name="connsiteX2-5" fmla="*/ 0 w 1060704"/>
                <a:gd name="connsiteY2-6" fmla="*/ 1126976 h 1584176"/>
                <a:gd name="connsiteX3-7" fmla="*/ 228600 w 1060704"/>
                <a:gd name="connsiteY3-8" fmla="*/ 669776 h 1584176"/>
                <a:gd name="connsiteX4-9" fmla="*/ 226249 w 1060704"/>
                <a:gd name="connsiteY4-10" fmla="*/ 669776 h 1584176"/>
                <a:gd name="connsiteX5-11" fmla="*/ 531051 w 1060704"/>
                <a:gd name="connsiteY5-12" fmla="*/ 0 h 1584176"/>
                <a:gd name="connsiteX6-13" fmla="*/ 831087 w 1060704"/>
                <a:gd name="connsiteY6-14" fmla="*/ 660747 h 1584176"/>
                <a:gd name="connsiteX7-15" fmla="*/ 831087 w 1060704"/>
                <a:gd name="connsiteY7-16" fmla="*/ 669776 h 1584176"/>
                <a:gd name="connsiteX8-17" fmla="*/ 832104 w 1060704"/>
                <a:gd name="connsiteY8-18" fmla="*/ 669776 h 1584176"/>
                <a:gd name="connsiteX9-19" fmla="*/ 1060704 w 1060704"/>
                <a:gd name="connsiteY9-20" fmla="*/ 1126976 h 1584176"/>
                <a:gd name="connsiteX10" fmla="*/ 832104 w 1060704"/>
                <a:gd name="connsiteY10" fmla="*/ 1584176 h 1584176"/>
                <a:gd name="connsiteX0-21" fmla="*/ 832104 w 1060704"/>
                <a:gd name="connsiteY0-22" fmla="*/ 1584176 h 1584176"/>
                <a:gd name="connsiteX1-23" fmla="*/ 228600 w 1060704"/>
                <a:gd name="connsiteY1-24" fmla="*/ 1584176 h 1584176"/>
                <a:gd name="connsiteX2-25" fmla="*/ 0 w 1060704"/>
                <a:gd name="connsiteY2-26" fmla="*/ 1126976 h 1584176"/>
                <a:gd name="connsiteX3-27" fmla="*/ 228600 w 1060704"/>
                <a:gd name="connsiteY3-28" fmla="*/ 669776 h 1584176"/>
                <a:gd name="connsiteX4-29" fmla="*/ 226249 w 1060704"/>
                <a:gd name="connsiteY4-30" fmla="*/ 669776 h 1584176"/>
                <a:gd name="connsiteX5-31" fmla="*/ 531051 w 1060704"/>
                <a:gd name="connsiteY5-32" fmla="*/ 0 h 1584176"/>
                <a:gd name="connsiteX6-33" fmla="*/ 831087 w 1060704"/>
                <a:gd name="connsiteY6-34" fmla="*/ 653603 h 1584176"/>
                <a:gd name="connsiteX7-35" fmla="*/ 831087 w 1060704"/>
                <a:gd name="connsiteY7-36" fmla="*/ 660747 h 1584176"/>
                <a:gd name="connsiteX8-37" fmla="*/ 831087 w 1060704"/>
                <a:gd name="connsiteY8-38" fmla="*/ 669776 h 1584176"/>
                <a:gd name="connsiteX9-39" fmla="*/ 832104 w 1060704"/>
                <a:gd name="connsiteY9-40" fmla="*/ 669776 h 1584176"/>
                <a:gd name="connsiteX10-41" fmla="*/ 1060704 w 1060704"/>
                <a:gd name="connsiteY10-42" fmla="*/ 1126976 h 1584176"/>
                <a:gd name="connsiteX11" fmla="*/ 832104 w 1060704"/>
                <a:gd name="connsiteY11" fmla="*/ 1584176 h 1584176"/>
                <a:gd name="connsiteX0-43" fmla="*/ 832104 w 1060704"/>
                <a:gd name="connsiteY0-44" fmla="*/ 1584176 h 1584176"/>
                <a:gd name="connsiteX1-45" fmla="*/ 228600 w 1060704"/>
                <a:gd name="connsiteY1-46" fmla="*/ 1584176 h 1584176"/>
                <a:gd name="connsiteX2-47" fmla="*/ 0 w 1060704"/>
                <a:gd name="connsiteY2-48" fmla="*/ 1126976 h 1584176"/>
                <a:gd name="connsiteX3-49" fmla="*/ 228600 w 1060704"/>
                <a:gd name="connsiteY3-50" fmla="*/ 669776 h 1584176"/>
                <a:gd name="connsiteX4-51" fmla="*/ 226249 w 1060704"/>
                <a:gd name="connsiteY4-52" fmla="*/ 669776 h 1584176"/>
                <a:gd name="connsiteX5-53" fmla="*/ 531051 w 1060704"/>
                <a:gd name="connsiteY5-54" fmla="*/ 0 h 1584176"/>
                <a:gd name="connsiteX6-55" fmla="*/ 831087 w 1060704"/>
                <a:gd name="connsiteY6-56" fmla="*/ 653603 h 1584176"/>
                <a:gd name="connsiteX7-57" fmla="*/ 831087 w 1060704"/>
                <a:gd name="connsiteY7-58" fmla="*/ 660747 h 1584176"/>
                <a:gd name="connsiteX8-59" fmla="*/ 831087 w 1060704"/>
                <a:gd name="connsiteY8-60" fmla="*/ 669776 h 1584176"/>
                <a:gd name="connsiteX9-61" fmla="*/ 832104 w 1060704"/>
                <a:gd name="connsiteY9-62" fmla="*/ 669776 h 1584176"/>
                <a:gd name="connsiteX10-63" fmla="*/ 1060704 w 1060704"/>
                <a:gd name="connsiteY10-64" fmla="*/ 1126976 h 1584176"/>
                <a:gd name="connsiteX11-65" fmla="*/ 832104 w 1060704"/>
                <a:gd name="connsiteY11-66" fmla="*/ 1584176 h 1584176"/>
                <a:gd name="connsiteX0-67" fmla="*/ 832104 w 1060704"/>
                <a:gd name="connsiteY0-68" fmla="*/ 1584176 h 1584176"/>
                <a:gd name="connsiteX1-69" fmla="*/ 228600 w 1060704"/>
                <a:gd name="connsiteY1-70" fmla="*/ 1584176 h 1584176"/>
                <a:gd name="connsiteX2-71" fmla="*/ 0 w 1060704"/>
                <a:gd name="connsiteY2-72" fmla="*/ 1126976 h 1584176"/>
                <a:gd name="connsiteX3-73" fmla="*/ 228600 w 1060704"/>
                <a:gd name="connsiteY3-74" fmla="*/ 669776 h 1584176"/>
                <a:gd name="connsiteX4-75" fmla="*/ 226249 w 1060704"/>
                <a:gd name="connsiteY4-76" fmla="*/ 669776 h 1584176"/>
                <a:gd name="connsiteX5-77" fmla="*/ 531051 w 1060704"/>
                <a:gd name="connsiteY5-78" fmla="*/ 0 h 1584176"/>
                <a:gd name="connsiteX6-79" fmla="*/ 831087 w 1060704"/>
                <a:gd name="connsiteY6-80" fmla="*/ 653603 h 1584176"/>
                <a:gd name="connsiteX7-81" fmla="*/ 831087 w 1060704"/>
                <a:gd name="connsiteY7-82" fmla="*/ 660747 h 1584176"/>
                <a:gd name="connsiteX8-83" fmla="*/ 831087 w 1060704"/>
                <a:gd name="connsiteY8-84" fmla="*/ 669776 h 1584176"/>
                <a:gd name="connsiteX9-85" fmla="*/ 832104 w 1060704"/>
                <a:gd name="connsiteY9-86" fmla="*/ 669776 h 1584176"/>
                <a:gd name="connsiteX10-87" fmla="*/ 1060704 w 1060704"/>
                <a:gd name="connsiteY10-88" fmla="*/ 1126976 h 1584176"/>
                <a:gd name="connsiteX11-89" fmla="*/ 832104 w 1060704"/>
                <a:gd name="connsiteY11-90" fmla="*/ 1584176 h 1584176"/>
                <a:gd name="connsiteX0-91" fmla="*/ 832104 w 1060704"/>
                <a:gd name="connsiteY0-92" fmla="*/ 1584176 h 1584176"/>
                <a:gd name="connsiteX1-93" fmla="*/ 228600 w 1060704"/>
                <a:gd name="connsiteY1-94" fmla="*/ 1584176 h 1584176"/>
                <a:gd name="connsiteX2-95" fmla="*/ 0 w 1060704"/>
                <a:gd name="connsiteY2-96" fmla="*/ 1126976 h 1584176"/>
                <a:gd name="connsiteX3-97" fmla="*/ 228600 w 1060704"/>
                <a:gd name="connsiteY3-98" fmla="*/ 669776 h 1584176"/>
                <a:gd name="connsiteX4-99" fmla="*/ 226249 w 1060704"/>
                <a:gd name="connsiteY4-100" fmla="*/ 669776 h 1584176"/>
                <a:gd name="connsiteX5-101" fmla="*/ 531051 w 1060704"/>
                <a:gd name="connsiteY5-102" fmla="*/ 0 h 1584176"/>
                <a:gd name="connsiteX6-103" fmla="*/ 831087 w 1060704"/>
                <a:gd name="connsiteY6-104" fmla="*/ 653603 h 1584176"/>
                <a:gd name="connsiteX7-105" fmla="*/ 831087 w 1060704"/>
                <a:gd name="connsiteY7-106" fmla="*/ 660747 h 1584176"/>
                <a:gd name="connsiteX8-107" fmla="*/ 831087 w 1060704"/>
                <a:gd name="connsiteY8-108" fmla="*/ 669776 h 1584176"/>
                <a:gd name="connsiteX9-109" fmla="*/ 832104 w 1060704"/>
                <a:gd name="connsiteY9-110" fmla="*/ 669776 h 1584176"/>
                <a:gd name="connsiteX10-111" fmla="*/ 1060704 w 1060704"/>
                <a:gd name="connsiteY10-112" fmla="*/ 1126976 h 1584176"/>
                <a:gd name="connsiteX11-113" fmla="*/ 832104 w 1060704"/>
                <a:gd name="connsiteY11-114" fmla="*/ 1584176 h 1584176"/>
                <a:gd name="connsiteX0-115" fmla="*/ 832104 w 1060704"/>
                <a:gd name="connsiteY0-116" fmla="*/ 1584176 h 1584176"/>
                <a:gd name="connsiteX1-117" fmla="*/ 228600 w 1060704"/>
                <a:gd name="connsiteY1-118" fmla="*/ 1584176 h 1584176"/>
                <a:gd name="connsiteX2-119" fmla="*/ 0 w 1060704"/>
                <a:gd name="connsiteY2-120" fmla="*/ 1126976 h 1584176"/>
                <a:gd name="connsiteX3-121" fmla="*/ 228600 w 1060704"/>
                <a:gd name="connsiteY3-122" fmla="*/ 669776 h 1584176"/>
                <a:gd name="connsiteX4-123" fmla="*/ 226249 w 1060704"/>
                <a:gd name="connsiteY4-124" fmla="*/ 669776 h 1584176"/>
                <a:gd name="connsiteX5-125" fmla="*/ 531051 w 1060704"/>
                <a:gd name="connsiteY5-126" fmla="*/ 0 h 1584176"/>
                <a:gd name="connsiteX6-127" fmla="*/ 831087 w 1060704"/>
                <a:gd name="connsiteY6-128" fmla="*/ 653603 h 1584176"/>
                <a:gd name="connsiteX7-129" fmla="*/ 831087 w 1060704"/>
                <a:gd name="connsiteY7-130" fmla="*/ 669776 h 1584176"/>
                <a:gd name="connsiteX8-131" fmla="*/ 832104 w 1060704"/>
                <a:gd name="connsiteY8-132" fmla="*/ 669776 h 1584176"/>
                <a:gd name="connsiteX9-133" fmla="*/ 1060704 w 1060704"/>
                <a:gd name="connsiteY9-134" fmla="*/ 1126976 h 1584176"/>
                <a:gd name="connsiteX10-135" fmla="*/ 832104 w 1060704"/>
                <a:gd name="connsiteY10-136" fmla="*/ 1584176 h 1584176"/>
                <a:gd name="connsiteX0-137" fmla="*/ 832104 w 1060704"/>
                <a:gd name="connsiteY0-138" fmla="*/ 1584176 h 1584176"/>
                <a:gd name="connsiteX1-139" fmla="*/ 228600 w 1060704"/>
                <a:gd name="connsiteY1-140" fmla="*/ 1584176 h 1584176"/>
                <a:gd name="connsiteX2-141" fmla="*/ 0 w 1060704"/>
                <a:gd name="connsiteY2-142" fmla="*/ 1126976 h 1584176"/>
                <a:gd name="connsiteX3-143" fmla="*/ 228600 w 1060704"/>
                <a:gd name="connsiteY3-144" fmla="*/ 669776 h 1584176"/>
                <a:gd name="connsiteX4-145" fmla="*/ 226249 w 1060704"/>
                <a:gd name="connsiteY4-146" fmla="*/ 669776 h 1584176"/>
                <a:gd name="connsiteX5-147" fmla="*/ 531051 w 1060704"/>
                <a:gd name="connsiteY5-148" fmla="*/ 0 h 1584176"/>
                <a:gd name="connsiteX6-149" fmla="*/ 831087 w 1060704"/>
                <a:gd name="connsiteY6-150" fmla="*/ 669776 h 1584176"/>
                <a:gd name="connsiteX7-151" fmla="*/ 832104 w 1060704"/>
                <a:gd name="connsiteY7-152" fmla="*/ 669776 h 1584176"/>
                <a:gd name="connsiteX8-153" fmla="*/ 1060704 w 1060704"/>
                <a:gd name="connsiteY8-154" fmla="*/ 1126976 h 1584176"/>
                <a:gd name="connsiteX9-155" fmla="*/ 832104 w 1060704"/>
                <a:gd name="connsiteY9-156" fmla="*/ 1584176 h 1584176"/>
                <a:gd name="connsiteX0-157" fmla="*/ 832104 w 1060704"/>
                <a:gd name="connsiteY0-158" fmla="*/ 1584176 h 1584176"/>
                <a:gd name="connsiteX1-159" fmla="*/ 228600 w 1060704"/>
                <a:gd name="connsiteY1-160" fmla="*/ 1584176 h 1584176"/>
                <a:gd name="connsiteX2-161" fmla="*/ 0 w 1060704"/>
                <a:gd name="connsiteY2-162" fmla="*/ 1126976 h 1584176"/>
                <a:gd name="connsiteX3-163" fmla="*/ 228600 w 1060704"/>
                <a:gd name="connsiteY3-164" fmla="*/ 669776 h 1584176"/>
                <a:gd name="connsiteX4-165" fmla="*/ 226249 w 1060704"/>
                <a:gd name="connsiteY4-166" fmla="*/ 669776 h 1584176"/>
                <a:gd name="connsiteX5-167" fmla="*/ 531051 w 1060704"/>
                <a:gd name="connsiteY5-168" fmla="*/ 0 h 1584176"/>
                <a:gd name="connsiteX6-169" fmla="*/ 831087 w 1060704"/>
                <a:gd name="connsiteY6-170" fmla="*/ 669776 h 1584176"/>
                <a:gd name="connsiteX7-171" fmla="*/ 1060704 w 1060704"/>
                <a:gd name="connsiteY7-172" fmla="*/ 1126976 h 1584176"/>
                <a:gd name="connsiteX8-173" fmla="*/ 832104 w 1060704"/>
                <a:gd name="connsiteY8-174" fmla="*/ 1584176 h 1584176"/>
                <a:gd name="connsiteX0-175" fmla="*/ 832104 w 1060704"/>
                <a:gd name="connsiteY0-176" fmla="*/ 1584176 h 1584176"/>
                <a:gd name="connsiteX1-177" fmla="*/ 228600 w 1060704"/>
                <a:gd name="connsiteY1-178" fmla="*/ 1584176 h 1584176"/>
                <a:gd name="connsiteX2-179" fmla="*/ 0 w 1060704"/>
                <a:gd name="connsiteY2-180" fmla="*/ 1126976 h 1584176"/>
                <a:gd name="connsiteX3-181" fmla="*/ 228600 w 1060704"/>
                <a:gd name="connsiteY3-182" fmla="*/ 669776 h 1584176"/>
                <a:gd name="connsiteX4-183" fmla="*/ 226249 w 1060704"/>
                <a:gd name="connsiteY4-184" fmla="*/ 669776 h 1584176"/>
                <a:gd name="connsiteX5-185" fmla="*/ 531051 w 1060704"/>
                <a:gd name="connsiteY5-186" fmla="*/ 0 h 1584176"/>
                <a:gd name="connsiteX6-187" fmla="*/ 1060704 w 1060704"/>
                <a:gd name="connsiteY6-188" fmla="*/ 1126976 h 1584176"/>
                <a:gd name="connsiteX7-189" fmla="*/ 832104 w 1060704"/>
                <a:gd name="connsiteY7-190" fmla="*/ 1584176 h 1584176"/>
                <a:gd name="connsiteX0-191" fmla="*/ 832104 w 1060704"/>
                <a:gd name="connsiteY0-192" fmla="*/ 1584176 h 1584176"/>
                <a:gd name="connsiteX1-193" fmla="*/ 228600 w 1060704"/>
                <a:gd name="connsiteY1-194" fmla="*/ 1584176 h 1584176"/>
                <a:gd name="connsiteX2-195" fmla="*/ 0 w 1060704"/>
                <a:gd name="connsiteY2-196" fmla="*/ 1126976 h 1584176"/>
                <a:gd name="connsiteX3-197" fmla="*/ 228600 w 1060704"/>
                <a:gd name="connsiteY3-198" fmla="*/ 669776 h 1584176"/>
                <a:gd name="connsiteX4-199" fmla="*/ 531051 w 1060704"/>
                <a:gd name="connsiteY4-200" fmla="*/ 0 h 1584176"/>
                <a:gd name="connsiteX5-201" fmla="*/ 1060704 w 1060704"/>
                <a:gd name="connsiteY5-202" fmla="*/ 1126976 h 1584176"/>
                <a:gd name="connsiteX6-203" fmla="*/ 832104 w 1060704"/>
                <a:gd name="connsiteY6-204" fmla="*/ 1584176 h 1584176"/>
                <a:gd name="connsiteX0-205" fmla="*/ 832104 w 1060704"/>
                <a:gd name="connsiteY0-206" fmla="*/ 1584176 h 1584176"/>
                <a:gd name="connsiteX1-207" fmla="*/ 228600 w 1060704"/>
                <a:gd name="connsiteY1-208" fmla="*/ 1584176 h 1584176"/>
                <a:gd name="connsiteX2-209" fmla="*/ 0 w 1060704"/>
                <a:gd name="connsiteY2-210" fmla="*/ 1126976 h 1584176"/>
                <a:gd name="connsiteX3-211" fmla="*/ 531051 w 1060704"/>
                <a:gd name="connsiteY3-212" fmla="*/ 0 h 1584176"/>
                <a:gd name="connsiteX4-213" fmla="*/ 1060704 w 1060704"/>
                <a:gd name="connsiteY4-214" fmla="*/ 1126976 h 1584176"/>
                <a:gd name="connsiteX5-215" fmla="*/ 832104 w 1060704"/>
                <a:gd name="connsiteY5-216" fmla="*/ 1584176 h 1584176"/>
                <a:gd name="connsiteX0-217" fmla="*/ 832104 w 1060704"/>
                <a:gd name="connsiteY0-218" fmla="*/ 1553220 h 1553220"/>
                <a:gd name="connsiteX1-219" fmla="*/ 228600 w 1060704"/>
                <a:gd name="connsiteY1-220" fmla="*/ 1553220 h 1553220"/>
                <a:gd name="connsiteX2-221" fmla="*/ 0 w 1060704"/>
                <a:gd name="connsiteY2-222" fmla="*/ 1096020 h 1553220"/>
                <a:gd name="connsiteX3-223" fmla="*/ 523907 w 1060704"/>
                <a:gd name="connsiteY3-224" fmla="*/ 0 h 1553220"/>
                <a:gd name="connsiteX4-225" fmla="*/ 1060704 w 1060704"/>
                <a:gd name="connsiteY4-226" fmla="*/ 1096020 h 1553220"/>
                <a:gd name="connsiteX5-227" fmla="*/ 832104 w 1060704"/>
                <a:gd name="connsiteY5-228" fmla="*/ 1553220 h 1553220"/>
                <a:gd name="connsiteX0-229" fmla="*/ 832104 w 1060704"/>
                <a:gd name="connsiteY0-230" fmla="*/ 1522263 h 1522263"/>
                <a:gd name="connsiteX1-231" fmla="*/ 228600 w 1060704"/>
                <a:gd name="connsiteY1-232" fmla="*/ 1522263 h 1522263"/>
                <a:gd name="connsiteX2-233" fmla="*/ 0 w 1060704"/>
                <a:gd name="connsiteY2-234" fmla="*/ 1065063 h 1522263"/>
                <a:gd name="connsiteX3-235" fmla="*/ 519144 w 1060704"/>
                <a:gd name="connsiteY3-236" fmla="*/ 0 h 1522263"/>
                <a:gd name="connsiteX4-237" fmla="*/ 1060704 w 1060704"/>
                <a:gd name="connsiteY4-238" fmla="*/ 1065063 h 1522263"/>
                <a:gd name="connsiteX5-239" fmla="*/ 832104 w 1060704"/>
                <a:gd name="connsiteY5-240" fmla="*/ 1522263 h 1522263"/>
                <a:gd name="connsiteX0-241" fmla="*/ 832104 w 1060704"/>
                <a:gd name="connsiteY0-242" fmla="*/ 1522263 h 1522263"/>
                <a:gd name="connsiteX1-243" fmla="*/ 228600 w 1060704"/>
                <a:gd name="connsiteY1-244" fmla="*/ 1522263 h 1522263"/>
                <a:gd name="connsiteX2-245" fmla="*/ 0 w 1060704"/>
                <a:gd name="connsiteY2-246" fmla="*/ 1065063 h 1522263"/>
                <a:gd name="connsiteX3-247" fmla="*/ 533432 w 1060704"/>
                <a:gd name="connsiteY3-248" fmla="*/ 0 h 1522263"/>
                <a:gd name="connsiteX4-249" fmla="*/ 1060704 w 1060704"/>
                <a:gd name="connsiteY4-250" fmla="*/ 1065063 h 1522263"/>
                <a:gd name="connsiteX5-251" fmla="*/ 832104 w 1060704"/>
                <a:gd name="connsiteY5-252" fmla="*/ 1522263 h 1522263"/>
                <a:gd name="connsiteX0-253" fmla="*/ 832104 w 1060704"/>
                <a:gd name="connsiteY0-254" fmla="*/ 1524644 h 1524644"/>
                <a:gd name="connsiteX1-255" fmla="*/ 228600 w 1060704"/>
                <a:gd name="connsiteY1-256" fmla="*/ 1524644 h 1524644"/>
                <a:gd name="connsiteX2-257" fmla="*/ 0 w 1060704"/>
                <a:gd name="connsiteY2-258" fmla="*/ 1067444 h 1524644"/>
                <a:gd name="connsiteX3-259" fmla="*/ 526288 w 1060704"/>
                <a:gd name="connsiteY3-260" fmla="*/ 0 h 1524644"/>
                <a:gd name="connsiteX4-261" fmla="*/ 1060704 w 1060704"/>
                <a:gd name="connsiteY4-262" fmla="*/ 1067444 h 1524644"/>
                <a:gd name="connsiteX5-263" fmla="*/ 832104 w 1060704"/>
                <a:gd name="connsiteY5-264" fmla="*/ 1524644 h 1524644"/>
                <a:gd name="connsiteX0-265" fmla="*/ 832104 w 1060704"/>
                <a:gd name="connsiteY0-266" fmla="*/ 1517309 h 1517309"/>
                <a:gd name="connsiteX1-267" fmla="*/ 228600 w 1060704"/>
                <a:gd name="connsiteY1-268" fmla="*/ 1517309 h 1517309"/>
                <a:gd name="connsiteX2-269" fmla="*/ 0 w 1060704"/>
                <a:gd name="connsiteY2-270" fmla="*/ 1060109 h 1517309"/>
                <a:gd name="connsiteX3-271" fmla="*/ 528733 w 1060704"/>
                <a:gd name="connsiteY3-272" fmla="*/ 0 h 1517309"/>
                <a:gd name="connsiteX4-273" fmla="*/ 1060704 w 1060704"/>
                <a:gd name="connsiteY4-274" fmla="*/ 1060109 h 1517309"/>
                <a:gd name="connsiteX5-275" fmla="*/ 832104 w 1060704"/>
                <a:gd name="connsiteY5-276" fmla="*/ 1517309 h 1517309"/>
                <a:gd name="connsiteX0-277" fmla="*/ 832104 w 1060704"/>
                <a:gd name="connsiteY0-278" fmla="*/ 1422211 h 1422211"/>
                <a:gd name="connsiteX1-279" fmla="*/ 228600 w 1060704"/>
                <a:gd name="connsiteY1-280" fmla="*/ 1422211 h 1422211"/>
                <a:gd name="connsiteX2-281" fmla="*/ 0 w 1060704"/>
                <a:gd name="connsiteY2-282" fmla="*/ 965011 h 1422211"/>
                <a:gd name="connsiteX3-283" fmla="*/ 543363 w 1060704"/>
                <a:gd name="connsiteY3-284" fmla="*/ 0 h 1422211"/>
                <a:gd name="connsiteX4-285" fmla="*/ 1060704 w 1060704"/>
                <a:gd name="connsiteY4-286" fmla="*/ 965011 h 1422211"/>
                <a:gd name="connsiteX5-287" fmla="*/ 832104 w 1060704"/>
                <a:gd name="connsiteY5-288" fmla="*/ 1422211 h 1422211"/>
                <a:gd name="connsiteX0-289" fmla="*/ 832104 w 1060704"/>
                <a:gd name="connsiteY0-290" fmla="*/ 1429526 h 1429526"/>
                <a:gd name="connsiteX1-291" fmla="*/ 228600 w 1060704"/>
                <a:gd name="connsiteY1-292" fmla="*/ 1429526 h 1429526"/>
                <a:gd name="connsiteX2-293" fmla="*/ 0 w 1060704"/>
                <a:gd name="connsiteY2-294" fmla="*/ 972326 h 1429526"/>
                <a:gd name="connsiteX3-295" fmla="*/ 543363 w 1060704"/>
                <a:gd name="connsiteY3-296" fmla="*/ 0 h 1429526"/>
                <a:gd name="connsiteX4-297" fmla="*/ 1060704 w 1060704"/>
                <a:gd name="connsiteY4-298" fmla="*/ 972326 h 1429526"/>
                <a:gd name="connsiteX5-299" fmla="*/ 832104 w 1060704"/>
                <a:gd name="connsiteY5-300" fmla="*/ 1429526 h 14295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rgbClr val="89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74615" y="1829405"/>
              <a:ext cx="793750" cy="690245"/>
            </a:xfrm>
            <a:prstGeom prst="hexagon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" dist="50800" dir="5400000" algn="ctr" rotWithShape="0">
                <a:srgbClr val="00000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4894795" y="2230833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-1" fmla="*/ 832104 w 1060704"/>
                <a:gd name="connsiteY0-2" fmla="*/ 1584176 h 1584176"/>
                <a:gd name="connsiteX1-3" fmla="*/ 228600 w 1060704"/>
                <a:gd name="connsiteY1-4" fmla="*/ 1584176 h 1584176"/>
                <a:gd name="connsiteX2-5" fmla="*/ 0 w 1060704"/>
                <a:gd name="connsiteY2-6" fmla="*/ 1126976 h 1584176"/>
                <a:gd name="connsiteX3-7" fmla="*/ 228600 w 1060704"/>
                <a:gd name="connsiteY3-8" fmla="*/ 669776 h 1584176"/>
                <a:gd name="connsiteX4-9" fmla="*/ 226249 w 1060704"/>
                <a:gd name="connsiteY4-10" fmla="*/ 669776 h 1584176"/>
                <a:gd name="connsiteX5-11" fmla="*/ 531051 w 1060704"/>
                <a:gd name="connsiteY5-12" fmla="*/ 0 h 1584176"/>
                <a:gd name="connsiteX6-13" fmla="*/ 831087 w 1060704"/>
                <a:gd name="connsiteY6-14" fmla="*/ 660747 h 1584176"/>
                <a:gd name="connsiteX7-15" fmla="*/ 831087 w 1060704"/>
                <a:gd name="connsiteY7-16" fmla="*/ 669776 h 1584176"/>
                <a:gd name="connsiteX8-17" fmla="*/ 832104 w 1060704"/>
                <a:gd name="connsiteY8-18" fmla="*/ 669776 h 1584176"/>
                <a:gd name="connsiteX9-19" fmla="*/ 1060704 w 1060704"/>
                <a:gd name="connsiteY9-20" fmla="*/ 1126976 h 1584176"/>
                <a:gd name="connsiteX10" fmla="*/ 832104 w 1060704"/>
                <a:gd name="connsiteY10" fmla="*/ 1584176 h 1584176"/>
                <a:gd name="connsiteX0-21" fmla="*/ 832104 w 1060704"/>
                <a:gd name="connsiteY0-22" fmla="*/ 1584176 h 1584176"/>
                <a:gd name="connsiteX1-23" fmla="*/ 228600 w 1060704"/>
                <a:gd name="connsiteY1-24" fmla="*/ 1584176 h 1584176"/>
                <a:gd name="connsiteX2-25" fmla="*/ 0 w 1060704"/>
                <a:gd name="connsiteY2-26" fmla="*/ 1126976 h 1584176"/>
                <a:gd name="connsiteX3-27" fmla="*/ 228600 w 1060704"/>
                <a:gd name="connsiteY3-28" fmla="*/ 669776 h 1584176"/>
                <a:gd name="connsiteX4-29" fmla="*/ 226249 w 1060704"/>
                <a:gd name="connsiteY4-30" fmla="*/ 669776 h 1584176"/>
                <a:gd name="connsiteX5-31" fmla="*/ 531051 w 1060704"/>
                <a:gd name="connsiteY5-32" fmla="*/ 0 h 1584176"/>
                <a:gd name="connsiteX6-33" fmla="*/ 831087 w 1060704"/>
                <a:gd name="connsiteY6-34" fmla="*/ 653603 h 1584176"/>
                <a:gd name="connsiteX7-35" fmla="*/ 831087 w 1060704"/>
                <a:gd name="connsiteY7-36" fmla="*/ 660747 h 1584176"/>
                <a:gd name="connsiteX8-37" fmla="*/ 831087 w 1060704"/>
                <a:gd name="connsiteY8-38" fmla="*/ 669776 h 1584176"/>
                <a:gd name="connsiteX9-39" fmla="*/ 832104 w 1060704"/>
                <a:gd name="connsiteY9-40" fmla="*/ 669776 h 1584176"/>
                <a:gd name="connsiteX10-41" fmla="*/ 1060704 w 1060704"/>
                <a:gd name="connsiteY10-42" fmla="*/ 1126976 h 1584176"/>
                <a:gd name="connsiteX11" fmla="*/ 832104 w 1060704"/>
                <a:gd name="connsiteY11" fmla="*/ 1584176 h 1584176"/>
                <a:gd name="connsiteX0-43" fmla="*/ 832104 w 1060704"/>
                <a:gd name="connsiteY0-44" fmla="*/ 1584176 h 1584176"/>
                <a:gd name="connsiteX1-45" fmla="*/ 228600 w 1060704"/>
                <a:gd name="connsiteY1-46" fmla="*/ 1584176 h 1584176"/>
                <a:gd name="connsiteX2-47" fmla="*/ 0 w 1060704"/>
                <a:gd name="connsiteY2-48" fmla="*/ 1126976 h 1584176"/>
                <a:gd name="connsiteX3-49" fmla="*/ 228600 w 1060704"/>
                <a:gd name="connsiteY3-50" fmla="*/ 669776 h 1584176"/>
                <a:gd name="connsiteX4-51" fmla="*/ 226249 w 1060704"/>
                <a:gd name="connsiteY4-52" fmla="*/ 669776 h 1584176"/>
                <a:gd name="connsiteX5-53" fmla="*/ 531051 w 1060704"/>
                <a:gd name="connsiteY5-54" fmla="*/ 0 h 1584176"/>
                <a:gd name="connsiteX6-55" fmla="*/ 831087 w 1060704"/>
                <a:gd name="connsiteY6-56" fmla="*/ 653603 h 1584176"/>
                <a:gd name="connsiteX7-57" fmla="*/ 831087 w 1060704"/>
                <a:gd name="connsiteY7-58" fmla="*/ 660747 h 1584176"/>
                <a:gd name="connsiteX8-59" fmla="*/ 831087 w 1060704"/>
                <a:gd name="connsiteY8-60" fmla="*/ 669776 h 1584176"/>
                <a:gd name="connsiteX9-61" fmla="*/ 832104 w 1060704"/>
                <a:gd name="connsiteY9-62" fmla="*/ 669776 h 1584176"/>
                <a:gd name="connsiteX10-63" fmla="*/ 1060704 w 1060704"/>
                <a:gd name="connsiteY10-64" fmla="*/ 1126976 h 1584176"/>
                <a:gd name="connsiteX11-65" fmla="*/ 832104 w 1060704"/>
                <a:gd name="connsiteY11-66" fmla="*/ 1584176 h 1584176"/>
                <a:gd name="connsiteX0-67" fmla="*/ 832104 w 1060704"/>
                <a:gd name="connsiteY0-68" fmla="*/ 1584176 h 1584176"/>
                <a:gd name="connsiteX1-69" fmla="*/ 228600 w 1060704"/>
                <a:gd name="connsiteY1-70" fmla="*/ 1584176 h 1584176"/>
                <a:gd name="connsiteX2-71" fmla="*/ 0 w 1060704"/>
                <a:gd name="connsiteY2-72" fmla="*/ 1126976 h 1584176"/>
                <a:gd name="connsiteX3-73" fmla="*/ 228600 w 1060704"/>
                <a:gd name="connsiteY3-74" fmla="*/ 669776 h 1584176"/>
                <a:gd name="connsiteX4-75" fmla="*/ 226249 w 1060704"/>
                <a:gd name="connsiteY4-76" fmla="*/ 669776 h 1584176"/>
                <a:gd name="connsiteX5-77" fmla="*/ 531051 w 1060704"/>
                <a:gd name="connsiteY5-78" fmla="*/ 0 h 1584176"/>
                <a:gd name="connsiteX6-79" fmla="*/ 831087 w 1060704"/>
                <a:gd name="connsiteY6-80" fmla="*/ 653603 h 1584176"/>
                <a:gd name="connsiteX7-81" fmla="*/ 831087 w 1060704"/>
                <a:gd name="connsiteY7-82" fmla="*/ 660747 h 1584176"/>
                <a:gd name="connsiteX8-83" fmla="*/ 831087 w 1060704"/>
                <a:gd name="connsiteY8-84" fmla="*/ 669776 h 1584176"/>
                <a:gd name="connsiteX9-85" fmla="*/ 832104 w 1060704"/>
                <a:gd name="connsiteY9-86" fmla="*/ 669776 h 1584176"/>
                <a:gd name="connsiteX10-87" fmla="*/ 1060704 w 1060704"/>
                <a:gd name="connsiteY10-88" fmla="*/ 1126976 h 1584176"/>
                <a:gd name="connsiteX11-89" fmla="*/ 832104 w 1060704"/>
                <a:gd name="connsiteY11-90" fmla="*/ 1584176 h 1584176"/>
                <a:gd name="connsiteX0-91" fmla="*/ 832104 w 1060704"/>
                <a:gd name="connsiteY0-92" fmla="*/ 1584176 h 1584176"/>
                <a:gd name="connsiteX1-93" fmla="*/ 228600 w 1060704"/>
                <a:gd name="connsiteY1-94" fmla="*/ 1584176 h 1584176"/>
                <a:gd name="connsiteX2-95" fmla="*/ 0 w 1060704"/>
                <a:gd name="connsiteY2-96" fmla="*/ 1126976 h 1584176"/>
                <a:gd name="connsiteX3-97" fmla="*/ 228600 w 1060704"/>
                <a:gd name="connsiteY3-98" fmla="*/ 669776 h 1584176"/>
                <a:gd name="connsiteX4-99" fmla="*/ 226249 w 1060704"/>
                <a:gd name="connsiteY4-100" fmla="*/ 669776 h 1584176"/>
                <a:gd name="connsiteX5-101" fmla="*/ 531051 w 1060704"/>
                <a:gd name="connsiteY5-102" fmla="*/ 0 h 1584176"/>
                <a:gd name="connsiteX6-103" fmla="*/ 831087 w 1060704"/>
                <a:gd name="connsiteY6-104" fmla="*/ 653603 h 1584176"/>
                <a:gd name="connsiteX7-105" fmla="*/ 831087 w 1060704"/>
                <a:gd name="connsiteY7-106" fmla="*/ 660747 h 1584176"/>
                <a:gd name="connsiteX8-107" fmla="*/ 831087 w 1060704"/>
                <a:gd name="connsiteY8-108" fmla="*/ 669776 h 1584176"/>
                <a:gd name="connsiteX9-109" fmla="*/ 832104 w 1060704"/>
                <a:gd name="connsiteY9-110" fmla="*/ 669776 h 1584176"/>
                <a:gd name="connsiteX10-111" fmla="*/ 1060704 w 1060704"/>
                <a:gd name="connsiteY10-112" fmla="*/ 1126976 h 1584176"/>
                <a:gd name="connsiteX11-113" fmla="*/ 832104 w 1060704"/>
                <a:gd name="connsiteY11-114" fmla="*/ 1584176 h 1584176"/>
                <a:gd name="connsiteX0-115" fmla="*/ 832104 w 1060704"/>
                <a:gd name="connsiteY0-116" fmla="*/ 1584176 h 1584176"/>
                <a:gd name="connsiteX1-117" fmla="*/ 228600 w 1060704"/>
                <a:gd name="connsiteY1-118" fmla="*/ 1584176 h 1584176"/>
                <a:gd name="connsiteX2-119" fmla="*/ 0 w 1060704"/>
                <a:gd name="connsiteY2-120" fmla="*/ 1126976 h 1584176"/>
                <a:gd name="connsiteX3-121" fmla="*/ 228600 w 1060704"/>
                <a:gd name="connsiteY3-122" fmla="*/ 669776 h 1584176"/>
                <a:gd name="connsiteX4-123" fmla="*/ 226249 w 1060704"/>
                <a:gd name="connsiteY4-124" fmla="*/ 669776 h 1584176"/>
                <a:gd name="connsiteX5-125" fmla="*/ 531051 w 1060704"/>
                <a:gd name="connsiteY5-126" fmla="*/ 0 h 1584176"/>
                <a:gd name="connsiteX6-127" fmla="*/ 831087 w 1060704"/>
                <a:gd name="connsiteY6-128" fmla="*/ 653603 h 1584176"/>
                <a:gd name="connsiteX7-129" fmla="*/ 831087 w 1060704"/>
                <a:gd name="connsiteY7-130" fmla="*/ 669776 h 1584176"/>
                <a:gd name="connsiteX8-131" fmla="*/ 832104 w 1060704"/>
                <a:gd name="connsiteY8-132" fmla="*/ 669776 h 1584176"/>
                <a:gd name="connsiteX9-133" fmla="*/ 1060704 w 1060704"/>
                <a:gd name="connsiteY9-134" fmla="*/ 1126976 h 1584176"/>
                <a:gd name="connsiteX10-135" fmla="*/ 832104 w 1060704"/>
                <a:gd name="connsiteY10-136" fmla="*/ 1584176 h 1584176"/>
                <a:gd name="connsiteX0-137" fmla="*/ 832104 w 1060704"/>
                <a:gd name="connsiteY0-138" fmla="*/ 1584176 h 1584176"/>
                <a:gd name="connsiteX1-139" fmla="*/ 228600 w 1060704"/>
                <a:gd name="connsiteY1-140" fmla="*/ 1584176 h 1584176"/>
                <a:gd name="connsiteX2-141" fmla="*/ 0 w 1060704"/>
                <a:gd name="connsiteY2-142" fmla="*/ 1126976 h 1584176"/>
                <a:gd name="connsiteX3-143" fmla="*/ 228600 w 1060704"/>
                <a:gd name="connsiteY3-144" fmla="*/ 669776 h 1584176"/>
                <a:gd name="connsiteX4-145" fmla="*/ 226249 w 1060704"/>
                <a:gd name="connsiteY4-146" fmla="*/ 669776 h 1584176"/>
                <a:gd name="connsiteX5-147" fmla="*/ 531051 w 1060704"/>
                <a:gd name="connsiteY5-148" fmla="*/ 0 h 1584176"/>
                <a:gd name="connsiteX6-149" fmla="*/ 831087 w 1060704"/>
                <a:gd name="connsiteY6-150" fmla="*/ 669776 h 1584176"/>
                <a:gd name="connsiteX7-151" fmla="*/ 832104 w 1060704"/>
                <a:gd name="connsiteY7-152" fmla="*/ 669776 h 1584176"/>
                <a:gd name="connsiteX8-153" fmla="*/ 1060704 w 1060704"/>
                <a:gd name="connsiteY8-154" fmla="*/ 1126976 h 1584176"/>
                <a:gd name="connsiteX9-155" fmla="*/ 832104 w 1060704"/>
                <a:gd name="connsiteY9-156" fmla="*/ 1584176 h 1584176"/>
                <a:gd name="connsiteX0-157" fmla="*/ 832104 w 1060704"/>
                <a:gd name="connsiteY0-158" fmla="*/ 1584176 h 1584176"/>
                <a:gd name="connsiteX1-159" fmla="*/ 228600 w 1060704"/>
                <a:gd name="connsiteY1-160" fmla="*/ 1584176 h 1584176"/>
                <a:gd name="connsiteX2-161" fmla="*/ 0 w 1060704"/>
                <a:gd name="connsiteY2-162" fmla="*/ 1126976 h 1584176"/>
                <a:gd name="connsiteX3-163" fmla="*/ 228600 w 1060704"/>
                <a:gd name="connsiteY3-164" fmla="*/ 669776 h 1584176"/>
                <a:gd name="connsiteX4-165" fmla="*/ 226249 w 1060704"/>
                <a:gd name="connsiteY4-166" fmla="*/ 669776 h 1584176"/>
                <a:gd name="connsiteX5-167" fmla="*/ 531051 w 1060704"/>
                <a:gd name="connsiteY5-168" fmla="*/ 0 h 1584176"/>
                <a:gd name="connsiteX6-169" fmla="*/ 831087 w 1060704"/>
                <a:gd name="connsiteY6-170" fmla="*/ 669776 h 1584176"/>
                <a:gd name="connsiteX7-171" fmla="*/ 1060704 w 1060704"/>
                <a:gd name="connsiteY7-172" fmla="*/ 1126976 h 1584176"/>
                <a:gd name="connsiteX8-173" fmla="*/ 832104 w 1060704"/>
                <a:gd name="connsiteY8-174" fmla="*/ 1584176 h 1584176"/>
                <a:gd name="connsiteX0-175" fmla="*/ 832104 w 1060704"/>
                <a:gd name="connsiteY0-176" fmla="*/ 1584176 h 1584176"/>
                <a:gd name="connsiteX1-177" fmla="*/ 228600 w 1060704"/>
                <a:gd name="connsiteY1-178" fmla="*/ 1584176 h 1584176"/>
                <a:gd name="connsiteX2-179" fmla="*/ 0 w 1060704"/>
                <a:gd name="connsiteY2-180" fmla="*/ 1126976 h 1584176"/>
                <a:gd name="connsiteX3-181" fmla="*/ 228600 w 1060704"/>
                <a:gd name="connsiteY3-182" fmla="*/ 669776 h 1584176"/>
                <a:gd name="connsiteX4-183" fmla="*/ 226249 w 1060704"/>
                <a:gd name="connsiteY4-184" fmla="*/ 669776 h 1584176"/>
                <a:gd name="connsiteX5-185" fmla="*/ 531051 w 1060704"/>
                <a:gd name="connsiteY5-186" fmla="*/ 0 h 1584176"/>
                <a:gd name="connsiteX6-187" fmla="*/ 1060704 w 1060704"/>
                <a:gd name="connsiteY6-188" fmla="*/ 1126976 h 1584176"/>
                <a:gd name="connsiteX7-189" fmla="*/ 832104 w 1060704"/>
                <a:gd name="connsiteY7-190" fmla="*/ 1584176 h 1584176"/>
                <a:gd name="connsiteX0-191" fmla="*/ 832104 w 1060704"/>
                <a:gd name="connsiteY0-192" fmla="*/ 1584176 h 1584176"/>
                <a:gd name="connsiteX1-193" fmla="*/ 228600 w 1060704"/>
                <a:gd name="connsiteY1-194" fmla="*/ 1584176 h 1584176"/>
                <a:gd name="connsiteX2-195" fmla="*/ 0 w 1060704"/>
                <a:gd name="connsiteY2-196" fmla="*/ 1126976 h 1584176"/>
                <a:gd name="connsiteX3-197" fmla="*/ 228600 w 1060704"/>
                <a:gd name="connsiteY3-198" fmla="*/ 669776 h 1584176"/>
                <a:gd name="connsiteX4-199" fmla="*/ 531051 w 1060704"/>
                <a:gd name="connsiteY4-200" fmla="*/ 0 h 1584176"/>
                <a:gd name="connsiteX5-201" fmla="*/ 1060704 w 1060704"/>
                <a:gd name="connsiteY5-202" fmla="*/ 1126976 h 1584176"/>
                <a:gd name="connsiteX6-203" fmla="*/ 832104 w 1060704"/>
                <a:gd name="connsiteY6-204" fmla="*/ 1584176 h 1584176"/>
                <a:gd name="connsiteX0-205" fmla="*/ 832104 w 1060704"/>
                <a:gd name="connsiteY0-206" fmla="*/ 1584176 h 1584176"/>
                <a:gd name="connsiteX1-207" fmla="*/ 228600 w 1060704"/>
                <a:gd name="connsiteY1-208" fmla="*/ 1584176 h 1584176"/>
                <a:gd name="connsiteX2-209" fmla="*/ 0 w 1060704"/>
                <a:gd name="connsiteY2-210" fmla="*/ 1126976 h 1584176"/>
                <a:gd name="connsiteX3-211" fmla="*/ 531051 w 1060704"/>
                <a:gd name="connsiteY3-212" fmla="*/ 0 h 1584176"/>
                <a:gd name="connsiteX4-213" fmla="*/ 1060704 w 1060704"/>
                <a:gd name="connsiteY4-214" fmla="*/ 1126976 h 1584176"/>
                <a:gd name="connsiteX5-215" fmla="*/ 832104 w 1060704"/>
                <a:gd name="connsiteY5-216" fmla="*/ 1584176 h 1584176"/>
                <a:gd name="connsiteX0-217" fmla="*/ 832104 w 1060704"/>
                <a:gd name="connsiteY0-218" fmla="*/ 1553220 h 1553220"/>
                <a:gd name="connsiteX1-219" fmla="*/ 228600 w 1060704"/>
                <a:gd name="connsiteY1-220" fmla="*/ 1553220 h 1553220"/>
                <a:gd name="connsiteX2-221" fmla="*/ 0 w 1060704"/>
                <a:gd name="connsiteY2-222" fmla="*/ 1096020 h 1553220"/>
                <a:gd name="connsiteX3-223" fmla="*/ 523907 w 1060704"/>
                <a:gd name="connsiteY3-224" fmla="*/ 0 h 1553220"/>
                <a:gd name="connsiteX4-225" fmla="*/ 1060704 w 1060704"/>
                <a:gd name="connsiteY4-226" fmla="*/ 1096020 h 1553220"/>
                <a:gd name="connsiteX5-227" fmla="*/ 832104 w 1060704"/>
                <a:gd name="connsiteY5-228" fmla="*/ 1553220 h 1553220"/>
                <a:gd name="connsiteX0-229" fmla="*/ 832104 w 1060704"/>
                <a:gd name="connsiteY0-230" fmla="*/ 1522263 h 1522263"/>
                <a:gd name="connsiteX1-231" fmla="*/ 228600 w 1060704"/>
                <a:gd name="connsiteY1-232" fmla="*/ 1522263 h 1522263"/>
                <a:gd name="connsiteX2-233" fmla="*/ 0 w 1060704"/>
                <a:gd name="connsiteY2-234" fmla="*/ 1065063 h 1522263"/>
                <a:gd name="connsiteX3-235" fmla="*/ 519144 w 1060704"/>
                <a:gd name="connsiteY3-236" fmla="*/ 0 h 1522263"/>
                <a:gd name="connsiteX4-237" fmla="*/ 1060704 w 1060704"/>
                <a:gd name="connsiteY4-238" fmla="*/ 1065063 h 1522263"/>
                <a:gd name="connsiteX5-239" fmla="*/ 832104 w 1060704"/>
                <a:gd name="connsiteY5-240" fmla="*/ 1522263 h 1522263"/>
                <a:gd name="connsiteX0-241" fmla="*/ 832104 w 1060704"/>
                <a:gd name="connsiteY0-242" fmla="*/ 1522263 h 1522263"/>
                <a:gd name="connsiteX1-243" fmla="*/ 228600 w 1060704"/>
                <a:gd name="connsiteY1-244" fmla="*/ 1522263 h 1522263"/>
                <a:gd name="connsiteX2-245" fmla="*/ 0 w 1060704"/>
                <a:gd name="connsiteY2-246" fmla="*/ 1065063 h 1522263"/>
                <a:gd name="connsiteX3-247" fmla="*/ 533432 w 1060704"/>
                <a:gd name="connsiteY3-248" fmla="*/ 0 h 1522263"/>
                <a:gd name="connsiteX4-249" fmla="*/ 1060704 w 1060704"/>
                <a:gd name="connsiteY4-250" fmla="*/ 1065063 h 1522263"/>
                <a:gd name="connsiteX5-251" fmla="*/ 832104 w 1060704"/>
                <a:gd name="connsiteY5-252" fmla="*/ 1522263 h 1522263"/>
                <a:gd name="connsiteX0-253" fmla="*/ 832104 w 1060704"/>
                <a:gd name="connsiteY0-254" fmla="*/ 1524644 h 1524644"/>
                <a:gd name="connsiteX1-255" fmla="*/ 228600 w 1060704"/>
                <a:gd name="connsiteY1-256" fmla="*/ 1524644 h 1524644"/>
                <a:gd name="connsiteX2-257" fmla="*/ 0 w 1060704"/>
                <a:gd name="connsiteY2-258" fmla="*/ 1067444 h 1524644"/>
                <a:gd name="connsiteX3-259" fmla="*/ 526288 w 1060704"/>
                <a:gd name="connsiteY3-260" fmla="*/ 0 h 1524644"/>
                <a:gd name="connsiteX4-261" fmla="*/ 1060704 w 1060704"/>
                <a:gd name="connsiteY4-262" fmla="*/ 1067444 h 1524644"/>
                <a:gd name="connsiteX5-263" fmla="*/ 832104 w 1060704"/>
                <a:gd name="connsiteY5-264" fmla="*/ 1524644 h 1524644"/>
                <a:gd name="connsiteX0-265" fmla="*/ 832104 w 1060704"/>
                <a:gd name="connsiteY0-266" fmla="*/ 1517309 h 1517309"/>
                <a:gd name="connsiteX1-267" fmla="*/ 228600 w 1060704"/>
                <a:gd name="connsiteY1-268" fmla="*/ 1517309 h 1517309"/>
                <a:gd name="connsiteX2-269" fmla="*/ 0 w 1060704"/>
                <a:gd name="connsiteY2-270" fmla="*/ 1060109 h 1517309"/>
                <a:gd name="connsiteX3-271" fmla="*/ 528733 w 1060704"/>
                <a:gd name="connsiteY3-272" fmla="*/ 0 h 1517309"/>
                <a:gd name="connsiteX4-273" fmla="*/ 1060704 w 1060704"/>
                <a:gd name="connsiteY4-274" fmla="*/ 1060109 h 1517309"/>
                <a:gd name="connsiteX5-275" fmla="*/ 832104 w 1060704"/>
                <a:gd name="connsiteY5-276" fmla="*/ 1517309 h 1517309"/>
                <a:gd name="connsiteX0-277" fmla="*/ 832104 w 1060704"/>
                <a:gd name="connsiteY0-278" fmla="*/ 1422211 h 1422211"/>
                <a:gd name="connsiteX1-279" fmla="*/ 228600 w 1060704"/>
                <a:gd name="connsiteY1-280" fmla="*/ 1422211 h 1422211"/>
                <a:gd name="connsiteX2-281" fmla="*/ 0 w 1060704"/>
                <a:gd name="connsiteY2-282" fmla="*/ 965011 h 1422211"/>
                <a:gd name="connsiteX3-283" fmla="*/ 543363 w 1060704"/>
                <a:gd name="connsiteY3-284" fmla="*/ 0 h 1422211"/>
                <a:gd name="connsiteX4-285" fmla="*/ 1060704 w 1060704"/>
                <a:gd name="connsiteY4-286" fmla="*/ 965011 h 1422211"/>
                <a:gd name="connsiteX5-287" fmla="*/ 832104 w 1060704"/>
                <a:gd name="connsiteY5-288" fmla="*/ 1422211 h 1422211"/>
                <a:gd name="connsiteX0-289" fmla="*/ 832104 w 1060704"/>
                <a:gd name="connsiteY0-290" fmla="*/ 1429526 h 1429526"/>
                <a:gd name="connsiteX1-291" fmla="*/ 228600 w 1060704"/>
                <a:gd name="connsiteY1-292" fmla="*/ 1429526 h 1429526"/>
                <a:gd name="connsiteX2-293" fmla="*/ 0 w 1060704"/>
                <a:gd name="connsiteY2-294" fmla="*/ 972326 h 1429526"/>
                <a:gd name="connsiteX3-295" fmla="*/ 543363 w 1060704"/>
                <a:gd name="connsiteY3-296" fmla="*/ 0 h 1429526"/>
                <a:gd name="connsiteX4-297" fmla="*/ 1060704 w 1060704"/>
                <a:gd name="connsiteY4-298" fmla="*/ 972326 h 1429526"/>
                <a:gd name="connsiteX5-299" fmla="*/ 832104 w 1060704"/>
                <a:gd name="connsiteY5-300" fmla="*/ 1429526 h 14295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rgbClr val="296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208939" y="1851965"/>
              <a:ext cx="746760" cy="650240"/>
            </a:xfrm>
            <a:prstGeom prst="hexagon">
              <a:avLst>
                <a:gd name="adj" fmla="val 0"/>
                <a:gd name="vf" fmla="val 115470"/>
              </a:avLst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63500" dist="50800" dir="5400000" algn="ctr" rotWithShape="0">
                <a:srgbClr val="000000">
                  <a:alpha val="10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6130526" y="2550633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" y="1946910"/>
            <a:ext cx="4475480" cy="1589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 latinLnBrk="0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Для создания нашего проекта </a:t>
            </a:r>
            <a:r>
              <a:rPr lang="ru-RU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ы испо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л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ьзовали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ArduinoIDE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для программирования печатной платы и технологии, такие как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JavaScript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HTML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CSS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и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PHP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для создания сайта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weatherwise.ru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мещающая рамка рисунка 39"/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altLang="en-US" dirty="0">
                <a:latin typeface="Comic Sans MS" panose="030F0702030302020204" charset="0"/>
                <a:cs typeface="Comic Sans MS" panose="030F0702030302020204" charset="0"/>
              </a:rPr>
              <a:t>Достижения и результаты</a:t>
            </a:r>
            <a:endParaRPr lang="ru-RU" alt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72000" y="1131570"/>
            <a:ext cx="3456305" cy="3228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3" name="Текстовое поле 42"/>
          <p:cNvSpPr txBox="1"/>
          <p:nvPr/>
        </p:nvSpPr>
        <p:spPr>
          <a:xfrm>
            <a:off x="4820920" y="1275715"/>
            <a:ext cx="3469640" cy="1884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 latinLnBrk="0"/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Наш проект успешно собирает данные с датчиков и отображает их на веб-сайте. Мы создали рабочий прототип погодной станции!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004435" y="2859405"/>
            <a:ext cx="1941195" cy="1941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6444615" y="35071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 latinLnBrk="0"/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Qr </a:t>
            </a: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код сайта weatherwise.ru</a:t>
            </a:r>
            <a:endParaRPr lang="ru-RU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Замещающая рамка рисунка 3"/>
          <p:cNvPicPr>
            <a:picLocks noChangeAspect="1"/>
          </p:cNvPicPr>
          <p:nvPr>
            <p:ph type="pic" idx="1"/>
          </p:nvPr>
        </p:nvPicPr>
        <p:blipFill>
          <a:blip r:embed="rId2"/>
          <a:srcRect l="1388" t="2885" r="2611" b="6250"/>
          <a:stretch>
            <a:fillRect/>
          </a:stretch>
        </p:blipFill>
        <p:spPr>
          <a:xfrm>
            <a:off x="1588135" y="1381760"/>
            <a:ext cx="2712085" cy="1558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Наша команда</a:t>
            </a: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692" y="1584370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99196" y="1635375"/>
            <a:ext cx="2664296" cy="900241"/>
            <a:chOff x="496119" y="2469560"/>
            <a:chExt cx="1752190" cy="900241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5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indent="0" fontAlgn="auto" latinLnBrk="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</a:rPr>
                <a:t>Разработчик устройства, сервера и алгоритмов взаимодействия с датчиками.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37185"/>
            </a:xfrm>
            <a:prstGeom prst="rect">
              <a:avLst/>
            </a:prstGeom>
            <a:noFill/>
            <a:effectLst>
              <a:outerShdw blurRad="38100" dist="12700" dir="5400000" algn="ctr" rotWithShape="0">
                <a:srgbClr val="000000">
                  <a:alpha val="10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ru-RU" altLang="en-US" sz="16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Богдан Митченко</a:t>
              </a:r>
              <a:endParaRPr lang="ru-RU" altLang="en-US" sz="1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3051" y="1584337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8555" y="1635342"/>
            <a:ext cx="2664296" cy="1085026"/>
            <a:chOff x="496119" y="2469560"/>
            <a:chExt cx="1752190" cy="1085026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indent="0" fontAlgn="auto" latinLnBrk="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</a:rPr>
                <a:t>Разработчик физического устройства, ответственный за сборку и схему подключения компонентов.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37185"/>
            </a:xfrm>
            <a:prstGeom prst="rect">
              <a:avLst/>
            </a:prstGeom>
            <a:noFill/>
            <a:effectLst>
              <a:outerShdw blurRad="38100" dist="12700" dir="5400000" algn="ctr" rotWithShape="0">
                <a:srgbClr val="000000">
                  <a:alpha val="10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ru-RU" altLang="en-US" sz="1600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Валентин Луценко</a:t>
              </a:r>
              <a:endParaRPr lang="ru-RU" altLang="en-US" sz="1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692" y="327654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99196" y="3327552"/>
            <a:ext cx="2664296" cy="900241"/>
            <a:chOff x="496119" y="2469560"/>
            <a:chExt cx="1752190" cy="900241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645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indent="0" fontAlgn="auto" latinLnBrk="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</a:rPr>
                <a:t>Разработчик и дизайнер сайта weatherwise.ru</a:t>
              </a:r>
              <a:r>
                <a:rPr lang="ru-RU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</a:rPr>
                <a:t> и создатель этой презентации.</a:t>
              </a:r>
              <a:endParaRPr lang="ru-RU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37185"/>
            </a:xfrm>
            <a:prstGeom prst="rect">
              <a:avLst/>
            </a:prstGeom>
            <a:noFill/>
            <a:effectLst>
              <a:outerShdw blurRad="38100" dist="12700" dir="5400000" algn="ctr" rotWithShape="0">
                <a:srgbClr val="000000">
                  <a:alpha val="10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ru-RU" altLang="ko-KR" sz="16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Дмитрий Шалихманов </a:t>
              </a:r>
              <a:endParaRPr lang="ru-RU" altLang="ko-KR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53051" y="3276514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68555" y="3327519"/>
            <a:ext cx="2664296" cy="715456"/>
            <a:chOff x="496119" y="2469560"/>
            <a:chExt cx="1752190" cy="71545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0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indent="0" fontAlgn="auto" latinLnBrk="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  <a:sym typeface="+mn-ea"/>
                </a:rPr>
                <a:t>Разработчик и дизайнер сайта weatherwise.ru</a:t>
              </a:r>
              <a:r>
                <a:rPr lang="ru-RU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charset="0"/>
                  <a:cs typeface="Comic Sans MS" panose="030F0702030302020204" charset="0"/>
                  <a:sym typeface="+mn-ea"/>
                </a:rPr>
                <a:t>.</a:t>
              </a:r>
              <a:endParaRPr lang="ru-RU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  <a:sym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37185"/>
            </a:xfrm>
            <a:prstGeom prst="rect">
              <a:avLst/>
            </a:prstGeom>
            <a:noFill/>
            <a:effectLst>
              <a:outerShdw blurRad="38100" dist="12700" dir="5400000" algn="ctr" rotWithShape="0">
                <a:srgbClr val="000000">
                  <a:alpha val="10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ru-RU" altLang="ko-KR" sz="16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Илья Осипов</a:t>
              </a:r>
              <a:endParaRPr lang="ru-RU" altLang="ko-KR" sz="16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Rectangle 19"/>
          <p:cNvSpPr/>
          <p:nvPr/>
        </p:nvSpPr>
        <p:spPr>
          <a:xfrm>
            <a:off x="4643120" y="3282315"/>
            <a:ext cx="1216660" cy="15125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1871">
                <a:moveTo>
                  <a:pt x="0" y="0"/>
                </a:moveTo>
                <a:lnTo>
                  <a:pt x="1361" y="0"/>
                </a:lnTo>
                <a:lnTo>
                  <a:pt x="1361" y="935"/>
                </a:lnTo>
                <a:lnTo>
                  <a:pt x="0" y="935"/>
                </a:lnTo>
                <a:lnTo>
                  <a:pt x="0" y="0"/>
                </a:lnTo>
                <a:close/>
                <a:moveTo>
                  <a:pt x="1361" y="936"/>
                </a:moveTo>
                <a:lnTo>
                  <a:pt x="1361" y="1871"/>
                </a:lnTo>
                <a:lnTo>
                  <a:pt x="0" y="936"/>
                </a:lnTo>
                <a:lnTo>
                  <a:pt x="1361" y="936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ko-KR" altLang="en-US" dirty="0"/>
          </a:p>
        </p:txBody>
      </p:sp>
      <p:sp>
        <p:nvSpPr>
          <p:cNvPr id="51" name="Rectangle 19"/>
          <p:cNvSpPr/>
          <p:nvPr/>
        </p:nvSpPr>
        <p:spPr>
          <a:xfrm>
            <a:off x="683895" y="1584325"/>
            <a:ext cx="1216660" cy="15125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1871">
                <a:moveTo>
                  <a:pt x="0" y="0"/>
                </a:moveTo>
                <a:lnTo>
                  <a:pt x="1361" y="0"/>
                </a:lnTo>
                <a:lnTo>
                  <a:pt x="1361" y="935"/>
                </a:lnTo>
                <a:lnTo>
                  <a:pt x="0" y="935"/>
                </a:lnTo>
                <a:lnTo>
                  <a:pt x="0" y="0"/>
                </a:lnTo>
                <a:close/>
                <a:moveTo>
                  <a:pt x="1361" y="936"/>
                </a:moveTo>
                <a:lnTo>
                  <a:pt x="1361" y="1871"/>
                </a:lnTo>
                <a:lnTo>
                  <a:pt x="0" y="936"/>
                </a:lnTo>
                <a:lnTo>
                  <a:pt x="1361" y="936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ko-KR" altLang="en-US" dirty="0"/>
          </a:p>
        </p:txBody>
      </p:sp>
      <p:sp>
        <p:nvSpPr>
          <p:cNvPr id="52" name="Rectangle 19"/>
          <p:cNvSpPr/>
          <p:nvPr/>
        </p:nvSpPr>
        <p:spPr>
          <a:xfrm>
            <a:off x="4643755" y="1554480"/>
            <a:ext cx="1216660" cy="15125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1871">
                <a:moveTo>
                  <a:pt x="0" y="0"/>
                </a:moveTo>
                <a:lnTo>
                  <a:pt x="1361" y="0"/>
                </a:lnTo>
                <a:lnTo>
                  <a:pt x="1361" y="935"/>
                </a:lnTo>
                <a:lnTo>
                  <a:pt x="0" y="935"/>
                </a:lnTo>
                <a:lnTo>
                  <a:pt x="0" y="0"/>
                </a:lnTo>
                <a:close/>
                <a:moveTo>
                  <a:pt x="1361" y="936"/>
                </a:moveTo>
                <a:lnTo>
                  <a:pt x="1361" y="1871"/>
                </a:lnTo>
                <a:lnTo>
                  <a:pt x="0" y="936"/>
                </a:lnTo>
                <a:lnTo>
                  <a:pt x="1361" y="936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ko-KR" altLang="en-US" dirty="0"/>
          </a:p>
        </p:txBody>
      </p:sp>
      <p:sp>
        <p:nvSpPr>
          <p:cNvPr id="53" name="Rectangle 19"/>
          <p:cNvSpPr/>
          <p:nvPr/>
        </p:nvSpPr>
        <p:spPr>
          <a:xfrm>
            <a:off x="683260" y="3276600"/>
            <a:ext cx="1216660" cy="15125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1871">
                <a:moveTo>
                  <a:pt x="0" y="0"/>
                </a:moveTo>
                <a:lnTo>
                  <a:pt x="1361" y="0"/>
                </a:lnTo>
                <a:lnTo>
                  <a:pt x="1361" y="935"/>
                </a:lnTo>
                <a:lnTo>
                  <a:pt x="0" y="935"/>
                </a:lnTo>
                <a:lnTo>
                  <a:pt x="0" y="0"/>
                </a:lnTo>
                <a:close/>
                <a:moveTo>
                  <a:pt x="1361" y="936"/>
                </a:moveTo>
                <a:lnTo>
                  <a:pt x="1361" y="1871"/>
                </a:lnTo>
                <a:lnTo>
                  <a:pt x="0" y="936"/>
                </a:lnTo>
                <a:lnTo>
                  <a:pt x="1361" y="936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Текстовое поле 10"/>
          <p:cNvSpPr txBox="1"/>
          <p:nvPr/>
        </p:nvSpPr>
        <p:spPr>
          <a:xfrm>
            <a:off x="2597150" y="2139950"/>
            <a:ext cx="3949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 latinLnBrk="0"/>
            <a:r>
              <a:rPr lang="ru-RU" altLang="ru-RU" sz="2800">
                <a:latin typeface="Comic Sans MS" panose="030F0702030302020204" charset="0"/>
                <a:cs typeface="Comic Sans MS" panose="030F0702030302020204" charset="0"/>
              </a:rPr>
              <a:t>Остались вопросы?</a:t>
            </a:r>
            <a:endParaRPr lang="ru-RU" altLang="ru-RU" sz="28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72485" y="2101850"/>
            <a:ext cx="2399665" cy="575945"/>
          </a:xfrm>
        </p:spPr>
        <p:txBody>
          <a:bodyPr/>
          <a:lstStyle/>
          <a:p>
            <a:pPr fontAlgn="auto" latinLnBrk="0">
              <a:spcBef>
                <a:spcPts val="0"/>
              </a:spcBef>
            </a:pPr>
            <a:r>
              <a:rPr lang="ru-RU" altLang="ko-KR" dirty="0">
                <a:latin typeface="Comic Sans MS" panose="030F0702030302020204" charset="0"/>
                <a:cs typeface="Comic Sans MS" panose="030F0702030302020204" charset="0"/>
              </a:rPr>
              <a:t>Спасибо за внимание!</a:t>
            </a:r>
            <a:endParaRPr lang="ru-RU" altLang="ko-KR" dirty="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Presentation</Application>
  <PresentationFormat>On-screen Show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Malgun Gothic</vt:lpstr>
      <vt:lpstr>Comic Sans MS</vt:lpstr>
      <vt:lpstr>Century Gothic</vt:lpstr>
      <vt:lpstr>Calibri</vt:lpstr>
      <vt:lpstr>Microsoft YaHei</vt:lpstr>
      <vt:lpstr>Arial Unicode MS</vt:lpstr>
      <vt:lpstr>Monotype Corsiva</vt:lpstr>
      <vt:lpstr>Candara</vt:lpstr>
      <vt:lpstr>Cambria Math</vt:lpstr>
      <vt:lpstr>Consolas</vt:lpstr>
      <vt:lpstr>Century</vt:lpstr>
      <vt:lpstr>Calibri Light</vt:lpstr>
      <vt:lpstr>Candara Light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Dmitriy</cp:lastModifiedBy>
  <cp:revision>83</cp:revision>
  <dcterms:created xsi:type="dcterms:W3CDTF">2016-12-05T23:26:00Z</dcterms:created>
  <dcterms:modified xsi:type="dcterms:W3CDTF">2023-10-08T10:36:27Z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B491BAF512BA4756BDCFD0ABBC93D0D9_13</vt:lpwstr>
  </property>
  <property fmtid="{D5CDD505-2E9C-101B-9397-08002B2CF9AE}" pid="3" name="KSOProductBuildVer">
    <vt:lpwstr>1049-12.2.0.13215</vt:lpwstr>
  </property>
</Properties>
</file>