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8" r:id="rId3"/>
    <p:sldId id="261" r:id="rId4"/>
    <p:sldId id="297" r:id="rId5"/>
    <p:sldId id="298" r:id="rId6"/>
  </p:sldIdLst>
  <p:sldSz cx="9144000" cy="5143500" type="screen16x9"/>
  <p:notesSz cx="6858000" cy="9144000"/>
  <p:embeddedFontLst>
    <p:embeddedFont>
      <p:font typeface="DM Sans" pitchFamily="2" charset="77"/>
      <p:regular r:id="rId8"/>
      <p:bold r:id="rId9"/>
      <p:italic r:id="rId10"/>
      <p:boldItalic r:id="rId11"/>
    </p:embeddedFont>
    <p:embeddedFont>
      <p:font typeface="DM Sans Medium" panose="020F0502020204030204" pitchFamily="34" charset="0"/>
      <p:regular r:id="rId12"/>
      <p:bold r:id="rId13"/>
      <p:italic r:id="rId14"/>
      <p:boldItalic r:id="rId15"/>
    </p:embeddedFont>
    <p:embeddedFont>
      <p:font typeface="Michroma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F9A41C-BF51-46B3-B07F-7FF6DD6CFD4F}">
  <a:tblStyle styleId="{4FF9A41C-BF51-46B3-B07F-7FF6DD6CFD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6DACF8-E7E8-450A-BE38-465C5E2741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8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2" name="Google Shape;1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3" name="Google Shape;1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b67244453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b67244453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" name="Google Shape;13629;g1b67244453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0" name="Google Shape;13630;g1b67244453b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" name="Google Shape;13629;g1b67244453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0" name="Google Shape;13630;g1b67244453b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93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" name="Google Shape;13629;g1b67244453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0" name="Google Shape;13630;g1b67244453b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3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6" y="2731045"/>
            <a:ext cx="9143593" cy="2495468"/>
            <a:chOff x="1851250" y="1720850"/>
            <a:chExt cx="3539775" cy="966075"/>
          </a:xfrm>
        </p:grpSpPr>
        <p:sp>
          <p:nvSpPr>
            <p:cNvPr id="10" name="Google Shape;10;p2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327" name="Google Shape;327;p2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</p:grpSp>
      <p:sp>
        <p:nvSpPr>
          <p:cNvPr id="458" name="Google Shape;458;p2"/>
          <p:cNvSpPr txBox="1">
            <a:spLocks noGrp="1"/>
          </p:cNvSpPr>
          <p:nvPr>
            <p:ph type="subTitle" idx="1"/>
          </p:nvPr>
        </p:nvSpPr>
        <p:spPr>
          <a:xfrm>
            <a:off x="885800" y="4208677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2"/>
          <p:cNvSpPr txBox="1">
            <a:spLocks noGrp="1"/>
          </p:cNvSpPr>
          <p:nvPr>
            <p:ph type="ctrTitle"/>
          </p:nvPr>
        </p:nvSpPr>
        <p:spPr>
          <a:xfrm>
            <a:off x="885800" y="2097740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37000">
              <a:schemeClr val="accent6"/>
            </a:gs>
            <a:gs pos="100000">
              <a:schemeClr val="dk1"/>
            </a:gs>
          </a:gsLst>
          <a:lin ang="8099331" scaled="0"/>
        </a:gradFill>
        <a:effectLst/>
      </p:bgPr>
    </p:bg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5" name="Google Shape;3155;p8"/>
          <p:cNvGrpSpPr/>
          <p:nvPr/>
        </p:nvGrpSpPr>
        <p:grpSpPr>
          <a:xfrm rot="10800000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3156" name="Google Shape;3156;p8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8"/>
          <p:cNvGrpSpPr/>
          <p:nvPr/>
        </p:nvGrpSpPr>
        <p:grpSpPr>
          <a:xfrm rot="10800000">
            <a:off x="12563" y="2974626"/>
            <a:ext cx="9143721" cy="2251922"/>
            <a:chOff x="-347225" y="-1310325"/>
            <a:chExt cx="7672194" cy="1889514"/>
          </a:xfrm>
        </p:grpSpPr>
        <p:sp>
          <p:nvSpPr>
            <p:cNvPr id="3473" name="Google Shape;3473;p8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8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8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8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8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8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8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8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8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8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8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4" name="Google Shape;360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732" scaled="0"/>
        </a:gradFill>
        <a:effectLst/>
      </p:bgPr>
    </p:bg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6" name="Google Shape;3606;p9"/>
          <p:cNvGrpSpPr/>
          <p:nvPr/>
        </p:nvGrpSpPr>
        <p:grpSpPr>
          <a:xfrm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3607" name="Google Shape;3607;p9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3" name="Google Shape;3923;p9"/>
          <p:cNvGrpSpPr/>
          <p:nvPr/>
        </p:nvGrpSpPr>
        <p:grpSpPr>
          <a:xfrm>
            <a:off x="41785" y="56"/>
            <a:ext cx="9143721" cy="2251922"/>
            <a:chOff x="-347225" y="-1310325"/>
            <a:chExt cx="7672194" cy="1889514"/>
          </a:xfrm>
        </p:grpSpPr>
        <p:sp>
          <p:nvSpPr>
            <p:cNvPr id="3924" name="Google Shape;3924;p9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5" name="Google Shape;405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56" name="Google Shape;405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8" name="Google Shape;4058;p10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4059" name="Google Shape;4059;p10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0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0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0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0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0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0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0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0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0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0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0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0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0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0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0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0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0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0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0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0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0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0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0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0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0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0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0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0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0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0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0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0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0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0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0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0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0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0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0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0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0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0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0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0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0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0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0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0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0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0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0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0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0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0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0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0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0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0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0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0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0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0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0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0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0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0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0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0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0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0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0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0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0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0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0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0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0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0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0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0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0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0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0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0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0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0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0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0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0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0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0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0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0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0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0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0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0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0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0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0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0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0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0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0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0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0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0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0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0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0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0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0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0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0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0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0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0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0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0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0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0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0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0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0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0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0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0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0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0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0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0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0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0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0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0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0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0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0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0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0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0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0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0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0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0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0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0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0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0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0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0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0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0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0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0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0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0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0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0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0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0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0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0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0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0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0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0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0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0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0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0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0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0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0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0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0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0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0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0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0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0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0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0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0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0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0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0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0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0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0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0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0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0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0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0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0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0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0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0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0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0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0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0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0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0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0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0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0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0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0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0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0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0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0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0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0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0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0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0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0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0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0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0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0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0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0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0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0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0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0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0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0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0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0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0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0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0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0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0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0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0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0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0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0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0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0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0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0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0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0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0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0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0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0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0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0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0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0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0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0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0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0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0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0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0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0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0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0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0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0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0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0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0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0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0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0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0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0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0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0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0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0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0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0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0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0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0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0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0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0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0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0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0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0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0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0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0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0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0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0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0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0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0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0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0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0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0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0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0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0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0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0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0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0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0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10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4376" name="Google Shape;4376;p10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0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0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0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0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0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0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0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0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0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0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0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0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0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0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0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0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0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0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0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0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0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0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0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0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0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0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0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0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0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0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0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0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0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0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0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0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0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0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0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0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0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0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0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0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0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0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0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0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0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0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0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0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0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0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0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0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0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0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0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0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0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0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0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0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0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0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0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0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0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0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0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0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0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0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0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0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0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0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0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0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0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0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0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0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0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0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0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0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0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0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0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0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0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0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0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0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0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0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0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0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0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0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0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0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0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0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0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0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0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0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0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0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0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0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0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0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0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0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0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0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0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0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0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0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0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0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0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0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0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0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7" name="Google Shape;4507;p10"/>
          <p:cNvSpPr txBox="1">
            <a:spLocks noGrp="1"/>
          </p:cNvSpPr>
          <p:nvPr>
            <p:ph type="title"/>
          </p:nvPr>
        </p:nvSpPr>
        <p:spPr>
          <a:xfrm>
            <a:off x="714600" y="40291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2" name="Google Shape;4962;p13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4963" name="Google Shape;4963;p13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3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3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3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3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3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3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3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3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3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3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3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3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3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3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3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3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3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3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3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3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3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3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3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3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3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3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3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3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3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3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3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3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3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3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3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3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3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3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3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3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3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3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3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3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3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3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3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3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3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3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3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3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3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3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3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3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3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3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3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3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3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3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3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3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3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3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3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3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3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3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3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3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3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3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3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3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3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3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3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3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3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3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3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3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3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3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3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3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3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3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3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3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3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3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3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3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3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3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3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3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3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3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3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3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3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3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3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3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3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3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3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3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3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3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3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3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3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3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3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3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3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3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3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3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3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3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3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3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3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3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3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3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3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3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3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3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3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3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3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3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3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3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3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3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3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3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3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3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3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3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3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3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3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3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3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3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3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3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3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3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3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3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3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3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3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3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3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3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3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3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3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3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3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3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3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3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3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3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3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3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3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3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3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3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3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3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3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3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3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3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3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3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3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3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3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3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3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3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3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3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3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3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3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3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3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3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3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3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3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3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3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3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3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3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3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3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3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3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3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3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3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3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3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3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3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3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3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3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3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3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3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3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3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3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3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3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3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3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3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3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3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3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3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3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3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3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3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3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3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3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3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3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3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3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3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3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3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3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3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3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3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3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3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3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3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3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3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3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3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3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3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3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3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3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3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3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3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3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3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3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3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3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3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3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3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3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3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3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3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3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3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3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3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3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3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3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3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3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3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3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3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3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3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3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3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3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3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3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3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3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3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3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3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3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3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9" name="Google Shape;5279;p13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5280" name="Google Shape;5280;p13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3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3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3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3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3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3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3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3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3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3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3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3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3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3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3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3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3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3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3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3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3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3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3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3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3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3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3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3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3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3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3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3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3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3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3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3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3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3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3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3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3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3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3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3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3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3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3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3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3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3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3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3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3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3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3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3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3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3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3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3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3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3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3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3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3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3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3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3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3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3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3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3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3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3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3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3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3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3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3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3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3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3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3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3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3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3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3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3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3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3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3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3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3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3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3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3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3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3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3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3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3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3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3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3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3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3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3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3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3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3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3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3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3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3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3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3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3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3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3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3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3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3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3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3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3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3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3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3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3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3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1" name="Google Shape;5411;p13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5412" name="Google Shape;5412;p13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3" name="Google Shape;5413;p13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5414" name="Google Shape;5414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9" name="Google Shape;5419;p13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5420" name="Google Shape;5420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5" name="Google Shape;5425;p13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6" name="Google Shape;5426;p13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5427" name="Google Shape;542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2" name="Google Shape;5432;p13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5433" name="Google Shape;543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8" name="Google Shape;5438;p13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5439" name="Google Shape;543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4" name="Google Shape;5444;p13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5445" name="Google Shape;544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0" name="Google Shape;5450;p13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5451" name="Google Shape;545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6" name="Google Shape;5456;p13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5457" name="Google Shape;545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2" name="Google Shape;5462;p13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5463" name="Google Shape;546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8" name="Google Shape;5468;p13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5469" name="Google Shape;546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4" name="Google Shape;5474;p13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5475" name="Google Shape;547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0" name="Google Shape;5480;p13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5481" name="Google Shape;548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6" name="Google Shape;5486;p13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5487" name="Google Shape;548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2" name="Google Shape;5492;p13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3" name="Google Shape;5493;p13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4" name="Google Shape;5494;p13"/>
          <p:cNvSpPr txBox="1">
            <a:spLocks noGrp="1"/>
          </p:cNvSpPr>
          <p:nvPr>
            <p:ph type="title" idx="2" hasCustomPrompt="1"/>
          </p:nvPr>
        </p:nvSpPr>
        <p:spPr>
          <a:xfrm>
            <a:off x="800175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5" name="Google Shape;5495;p13"/>
          <p:cNvSpPr txBox="1">
            <a:spLocks noGrp="1"/>
          </p:cNvSpPr>
          <p:nvPr>
            <p:ph type="subTitle" idx="1"/>
          </p:nvPr>
        </p:nvSpPr>
        <p:spPr>
          <a:xfrm>
            <a:off x="1647066" y="1610425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6" name="Google Shape;5496;p13"/>
          <p:cNvSpPr txBox="1">
            <a:spLocks noGrp="1"/>
          </p:cNvSpPr>
          <p:nvPr>
            <p:ph type="title" idx="3" hasCustomPrompt="1"/>
          </p:nvPr>
        </p:nvSpPr>
        <p:spPr>
          <a:xfrm>
            <a:off x="800175" y="2646437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7" name="Google Shape;5497;p13"/>
          <p:cNvSpPr txBox="1">
            <a:spLocks noGrp="1"/>
          </p:cNvSpPr>
          <p:nvPr>
            <p:ph type="subTitle" idx="4"/>
          </p:nvPr>
        </p:nvSpPr>
        <p:spPr>
          <a:xfrm>
            <a:off x="1647066" y="2646437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8" name="Google Shape;5498;p13"/>
          <p:cNvSpPr txBox="1">
            <a:spLocks noGrp="1"/>
          </p:cNvSpPr>
          <p:nvPr>
            <p:ph type="title" idx="5" hasCustomPrompt="1"/>
          </p:nvPr>
        </p:nvSpPr>
        <p:spPr>
          <a:xfrm>
            <a:off x="800175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9" name="Google Shape;5499;p13"/>
          <p:cNvSpPr txBox="1">
            <a:spLocks noGrp="1"/>
          </p:cNvSpPr>
          <p:nvPr>
            <p:ph type="subTitle" idx="6"/>
          </p:nvPr>
        </p:nvSpPr>
        <p:spPr>
          <a:xfrm>
            <a:off x="1647066" y="3685752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0" name="Google Shape;5500;p13"/>
          <p:cNvSpPr txBox="1">
            <a:spLocks noGrp="1"/>
          </p:cNvSpPr>
          <p:nvPr>
            <p:ph type="title" idx="7" hasCustomPrompt="1"/>
          </p:nvPr>
        </p:nvSpPr>
        <p:spPr>
          <a:xfrm>
            <a:off x="4575050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1" name="Google Shape;5501;p13"/>
          <p:cNvSpPr txBox="1">
            <a:spLocks noGrp="1"/>
          </p:cNvSpPr>
          <p:nvPr>
            <p:ph type="subTitle" idx="8"/>
          </p:nvPr>
        </p:nvSpPr>
        <p:spPr>
          <a:xfrm>
            <a:off x="5428191" y="1610425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2" name="Google Shape;5502;p13"/>
          <p:cNvSpPr txBox="1">
            <a:spLocks noGrp="1"/>
          </p:cNvSpPr>
          <p:nvPr>
            <p:ph type="title" idx="9" hasCustomPrompt="1"/>
          </p:nvPr>
        </p:nvSpPr>
        <p:spPr>
          <a:xfrm>
            <a:off x="4575050" y="2648537"/>
            <a:ext cx="736500" cy="3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3" name="Google Shape;5503;p13"/>
          <p:cNvSpPr txBox="1">
            <a:spLocks noGrp="1"/>
          </p:cNvSpPr>
          <p:nvPr>
            <p:ph type="subTitle" idx="13"/>
          </p:nvPr>
        </p:nvSpPr>
        <p:spPr>
          <a:xfrm>
            <a:off x="5428191" y="2646437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4" name="Google Shape;5504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5050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5" name="Google Shape;5505;p13"/>
          <p:cNvSpPr txBox="1">
            <a:spLocks noGrp="1"/>
          </p:cNvSpPr>
          <p:nvPr>
            <p:ph type="subTitle" idx="15"/>
          </p:nvPr>
        </p:nvSpPr>
        <p:spPr>
          <a:xfrm>
            <a:off x="5428191" y="3685752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06" name="Google Shape;5506;p13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5507" name="Google Shape;5507;p13"/>
            <p:cNvGrpSpPr/>
            <p:nvPr/>
          </p:nvGrpSpPr>
          <p:grpSpPr>
            <a:xfrm>
              <a:off x="4975110" y="4608254"/>
              <a:ext cx="208157" cy="236967"/>
              <a:chOff x="4975110" y="4608254"/>
              <a:chExt cx="208157" cy="236967"/>
            </a:xfrm>
          </p:grpSpPr>
          <p:sp>
            <p:nvSpPr>
              <p:cNvPr id="5508" name="Google Shape;5508;p13"/>
              <p:cNvSpPr/>
              <p:nvPr/>
            </p:nvSpPr>
            <p:spPr>
              <a:xfrm flipH="1">
                <a:off x="497511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13"/>
              <p:cNvSpPr/>
              <p:nvPr/>
            </p:nvSpPr>
            <p:spPr>
              <a:xfrm flipH="1">
                <a:off x="5015547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13"/>
              <p:cNvSpPr/>
              <p:nvPr/>
            </p:nvSpPr>
            <p:spPr>
              <a:xfrm flipH="1">
                <a:off x="5009785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13"/>
              <p:cNvSpPr/>
              <p:nvPr/>
            </p:nvSpPr>
            <p:spPr>
              <a:xfrm flipH="1">
                <a:off x="5044460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2" name="Google Shape;5512;p13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5513" name="Google Shape;5513;p13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13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13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6" name="Google Shape;5516;p13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5517" name="Google Shape;5517;p13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13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13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13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13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2" name="Google Shape;5522;p13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5523" name="Google Shape;5523;p13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13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13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13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5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8" name="Google Shape;5528;p14"/>
          <p:cNvGrpSpPr/>
          <p:nvPr/>
        </p:nvGrpSpPr>
        <p:grpSpPr>
          <a:xfrm rot="10800000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5529" name="Google Shape;5529;p14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4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4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4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4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4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4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4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4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4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4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4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4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4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4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4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4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4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4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4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4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4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4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4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4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4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4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4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4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4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4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4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4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4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4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4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4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4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4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4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4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4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4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4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4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4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4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4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4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4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4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4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4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4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4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4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4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4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4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4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4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4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4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4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4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4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4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4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4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4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4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4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4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4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4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4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4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4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4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4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4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4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4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4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4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4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4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4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4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4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4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4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4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4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4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14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14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14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14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14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14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14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14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14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14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14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14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14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14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14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14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14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14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14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14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14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14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14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14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14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14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14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14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14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14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14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14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14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14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14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14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14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14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4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14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14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14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4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4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4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4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4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4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4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4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4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4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4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4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4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4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4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4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4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4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4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4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4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4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4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4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4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4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4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4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4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4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4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4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4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4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4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4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4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4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4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4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4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4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4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4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4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4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4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4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4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4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4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4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4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4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4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4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4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4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4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4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4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4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4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4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4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4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4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4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4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4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4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4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4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4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4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4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4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4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4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4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4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4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4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4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4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4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4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4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4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4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4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4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4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4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4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4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14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14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14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14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14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4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14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14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4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14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14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14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14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14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14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14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14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14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14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14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14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14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14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14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14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14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14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14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14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14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14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14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14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14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14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14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14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14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14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14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14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14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14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14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14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14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14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14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14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14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14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14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14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14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14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14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14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14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14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14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14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14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14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14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14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14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14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14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14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14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14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14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14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14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14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14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14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14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14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14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14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14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14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5" name="Google Shape;5845;p14"/>
          <p:cNvGrpSpPr/>
          <p:nvPr/>
        </p:nvGrpSpPr>
        <p:grpSpPr>
          <a:xfrm rot="10800000">
            <a:off x="12563" y="2974626"/>
            <a:ext cx="9143721" cy="2251922"/>
            <a:chOff x="-347225" y="-1310325"/>
            <a:chExt cx="7672194" cy="1889514"/>
          </a:xfrm>
        </p:grpSpPr>
        <p:sp>
          <p:nvSpPr>
            <p:cNvPr id="5846" name="Google Shape;5846;p14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14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14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14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14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14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14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14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14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14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14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14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14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14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14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14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14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14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14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14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14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14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14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14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14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14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14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14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14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14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14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14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14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14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14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14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14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14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14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14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14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14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14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14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14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14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14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14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14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14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14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14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14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14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14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14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14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14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14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14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14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14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14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14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14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14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14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14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14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14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14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14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14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14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14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14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14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14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14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14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14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14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14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14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14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14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14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14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14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14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14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14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14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14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4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4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4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4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4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4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4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4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4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4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4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4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4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4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4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4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4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4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4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4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4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4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4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4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4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4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4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4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4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4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4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4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4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4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4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4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4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7" name="Google Shape;5977;p14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5978" name="Google Shape;5978;p14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9" name="Google Shape;5979;p14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5980" name="Google Shape;5980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5" name="Google Shape;5985;p14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5986" name="Google Shape;5986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1" name="Google Shape;5991;p14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2" name="Google Shape;5992;p14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5993" name="Google Shape;5993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8" name="Google Shape;5998;p14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5999" name="Google Shape;5999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4" name="Google Shape;6004;p14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6005" name="Google Shape;6005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0" name="Google Shape;6010;p14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6011" name="Google Shape;6011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6" name="Google Shape;6016;p14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6017" name="Google Shape;6017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2" name="Google Shape;6022;p14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6023" name="Google Shape;6023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8" name="Google Shape;6028;p14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6029" name="Google Shape;6029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4" name="Google Shape;6034;p14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6035" name="Google Shape;6035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0" name="Google Shape;6040;p14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6041" name="Google Shape;6041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6" name="Google Shape;6046;p14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6047" name="Google Shape;6047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2" name="Google Shape;6052;p14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6053" name="Google Shape;6053;p14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4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4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4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4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58" name="Google Shape;6058;p14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9" name="Google Shape;6059;p14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60" name="Google Shape;6060;p14"/>
          <p:cNvSpPr txBox="1">
            <a:spLocks noGrp="1"/>
          </p:cNvSpPr>
          <p:nvPr>
            <p:ph type="subTitle" idx="1"/>
          </p:nvPr>
        </p:nvSpPr>
        <p:spPr>
          <a:xfrm>
            <a:off x="1243995" y="2539104"/>
            <a:ext cx="30003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1" name="Google Shape;6061;p14"/>
          <p:cNvSpPr txBox="1">
            <a:spLocks noGrp="1"/>
          </p:cNvSpPr>
          <p:nvPr>
            <p:ph type="subTitle" idx="2"/>
          </p:nvPr>
        </p:nvSpPr>
        <p:spPr>
          <a:xfrm>
            <a:off x="1243995" y="2813604"/>
            <a:ext cx="30003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2" name="Google Shape;6062;p14"/>
          <p:cNvSpPr txBox="1">
            <a:spLocks noGrp="1"/>
          </p:cNvSpPr>
          <p:nvPr>
            <p:ph type="subTitle" idx="3"/>
          </p:nvPr>
        </p:nvSpPr>
        <p:spPr>
          <a:xfrm>
            <a:off x="4910445" y="2539104"/>
            <a:ext cx="30003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3" name="Google Shape;6063;p14"/>
          <p:cNvSpPr txBox="1">
            <a:spLocks noGrp="1"/>
          </p:cNvSpPr>
          <p:nvPr>
            <p:ph type="subTitle" idx="4"/>
          </p:nvPr>
        </p:nvSpPr>
        <p:spPr>
          <a:xfrm>
            <a:off x="4910445" y="2813604"/>
            <a:ext cx="30003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64" name="Google Shape;6064;p14"/>
          <p:cNvGrpSpPr/>
          <p:nvPr/>
        </p:nvGrpSpPr>
        <p:grpSpPr>
          <a:xfrm>
            <a:off x="1511250" y="4550353"/>
            <a:ext cx="5418199" cy="271399"/>
            <a:chOff x="1511250" y="4550353"/>
            <a:chExt cx="5418199" cy="271399"/>
          </a:xfrm>
        </p:grpSpPr>
        <p:grpSp>
          <p:nvGrpSpPr>
            <p:cNvPr id="6065" name="Google Shape;6065;p14"/>
            <p:cNvGrpSpPr/>
            <p:nvPr/>
          </p:nvGrpSpPr>
          <p:grpSpPr>
            <a:xfrm>
              <a:off x="5945123" y="4691434"/>
              <a:ext cx="125841" cy="130319"/>
              <a:chOff x="3811523" y="4629654"/>
              <a:chExt cx="125841" cy="130319"/>
            </a:xfrm>
          </p:grpSpPr>
          <p:sp>
            <p:nvSpPr>
              <p:cNvPr id="6066" name="Google Shape;6066;p14"/>
              <p:cNvSpPr/>
              <p:nvPr/>
            </p:nvSpPr>
            <p:spPr>
              <a:xfrm>
                <a:off x="3811523" y="4629654"/>
                <a:ext cx="125841" cy="13031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630" extrusionOk="0">
                    <a:moveTo>
                      <a:pt x="169" y="1124"/>
                    </a:moveTo>
                    <a:cubicBezTo>
                      <a:pt x="0" y="731"/>
                      <a:pt x="169" y="337"/>
                      <a:pt x="506" y="169"/>
                    </a:cubicBezTo>
                    <a:cubicBezTo>
                      <a:pt x="899" y="0"/>
                      <a:pt x="1292" y="169"/>
                      <a:pt x="1461" y="562"/>
                    </a:cubicBezTo>
                    <a:cubicBezTo>
                      <a:pt x="1573" y="899"/>
                      <a:pt x="1461" y="1292"/>
                      <a:pt x="1068" y="1461"/>
                    </a:cubicBezTo>
                    <a:cubicBezTo>
                      <a:pt x="731" y="1629"/>
                      <a:pt x="337" y="1461"/>
                      <a:pt x="169" y="1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4"/>
              <p:cNvSpPr/>
              <p:nvPr/>
            </p:nvSpPr>
            <p:spPr>
              <a:xfrm>
                <a:off x="3816000" y="4638609"/>
                <a:ext cx="112330" cy="121364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18" extrusionOk="0">
                    <a:moveTo>
                      <a:pt x="113" y="1012"/>
                    </a:moveTo>
                    <a:cubicBezTo>
                      <a:pt x="1" y="731"/>
                      <a:pt x="57" y="506"/>
                      <a:pt x="169" y="282"/>
                    </a:cubicBezTo>
                    <a:cubicBezTo>
                      <a:pt x="225" y="225"/>
                      <a:pt x="281" y="169"/>
                      <a:pt x="394" y="169"/>
                    </a:cubicBezTo>
                    <a:cubicBezTo>
                      <a:pt x="731" y="1"/>
                      <a:pt x="1124" y="169"/>
                      <a:pt x="1292" y="506"/>
                    </a:cubicBezTo>
                    <a:cubicBezTo>
                      <a:pt x="1405" y="731"/>
                      <a:pt x="1405" y="1012"/>
                      <a:pt x="1236" y="1236"/>
                    </a:cubicBezTo>
                    <a:cubicBezTo>
                      <a:pt x="1180" y="1236"/>
                      <a:pt x="1124" y="1293"/>
                      <a:pt x="1012" y="1349"/>
                    </a:cubicBezTo>
                    <a:cubicBezTo>
                      <a:pt x="675" y="1517"/>
                      <a:pt x="281" y="1349"/>
                      <a:pt x="113" y="1012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4"/>
              <p:cNvSpPr/>
              <p:nvPr/>
            </p:nvSpPr>
            <p:spPr>
              <a:xfrm>
                <a:off x="3833989" y="4665553"/>
                <a:ext cx="76432" cy="674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44" extrusionOk="0">
                    <a:moveTo>
                      <a:pt x="506" y="843"/>
                    </a:moveTo>
                    <a:cubicBezTo>
                      <a:pt x="225" y="787"/>
                      <a:pt x="0" y="562"/>
                      <a:pt x="56" y="282"/>
                    </a:cubicBezTo>
                    <a:cubicBezTo>
                      <a:pt x="56" y="169"/>
                      <a:pt x="113" y="57"/>
                      <a:pt x="169" y="1"/>
                    </a:cubicBezTo>
                    <a:cubicBezTo>
                      <a:pt x="169" y="57"/>
                      <a:pt x="169" y="113"/>
                      <a:pt x="113" y="169"/>
                    </a:cubicBezTo>
                    <a:cubicBezTo>
                      <a:pt x="113" y="450"/>
                      <a:pt x="281" y="675"/>
                      <a:pt x="562" y="731"/>
                    </a:cubicBezTo>
                    <a:cubicBezTo>
                      <a:pt x="730" y="731"/>
                      <a:pt x="843" y="675"/>
                      <a:pt x="955" y="562"/>
                    </a:cubicBezTo>
                    <a:cubicBezTo>
                      <a:pt x="843" y="731"/>
                      <a:pt x="674" y="843"/>
                      <a:pt x="506" y="8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9" name="Google Shape;6069;p14"/>
            <p:cNvGrpSpPr/>
            <p:nvPr/>
          </p:nvGrpSpPr>
          <p:grpSpPr>
            <a:xfrm>
              <a:off x="6192950" y="4703803"/>
              <a:ext cx="431170" cy="98900"/>
              <a:chOff x="4059350" y="4661075"/>
              <a:chExt cx="431170" cy="98900"/>
            </a:xfrm>
          </p:grpSpPr>
          <p:sp>
            <p:nvSpPr>
              <p:cNvPr id="6070" name="Google Shape;6070;p14"/>
              <p:cNvSpPr/>
              <p:nvPr/>
            </p:nvSpPr>
            <p:spPr>
              <a:xfrm>
                <a:off x="4090850" y="4661075"/>
                <a:ext cx="80909" cy="98898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237" extrusionOk="0">
                    <a:moveTo>
                      <a:pt x="0" y="1236"/>
                    </a:moveTo>
                    <a:lnTo>
                      <a:pt x="0" y="1"/>
                    </a:lnTo>
                    <a:lnTo>
                      <a:pt x="1011" y="1"/>
                    </a:lnTo>
                    <a:lnTo>
                      <a:pt x="1011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71" name="Google Shape;6071;p14"/>
              <p:cNvGrpSpPr/>
              <p:nvPr/>
            </p:nvGrpSpPr>
            <p:grpSpPr>
              <a:xfrm>
                <a:off x="4059350" y="4661075"/>
                <a:ext cx="431170" cy="98900"/>
                <a:chOff x="4059350" y="4661075"/>
                <a:chExt cx="431170" cy="98900"/>
              </a:xfrm>
            </p:grpSpPr>
            <p:sp>
              <p:nvSpPr>
                <p:cNvPr id="6072" name="Google Shape;6072;p14"/>
                <p:cNvSpPr/>
                <p:nvPr/>
              </p:nvSpPr>
              <p:spPr>
                <a:xfrm>
                  <a:off x="4171680" y="4661075"/>
                  <a:ext cx="318841" cy="9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8" h="1237" extrusionOk="0">
                      <a:moveTo>
                        <a:pt x="0" y="1236"/>
                      </a:moveTo>
                      <a:lnTo>
                        <a:pt x="0" y="1"/>
                      </a:lnTo>
                      <a:lnTo>
                        <a:pt x="3988" y="1"/>
                      </a:lnTo>
                      <a:lnTo>
                        <a:pt x="3988" y="11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3" name="Google Shape;6073;p14"/>
                <p:cNvSpPr/>
                <p:nvPr/>
              </p:nvSpPr>
              <p:spPr>
                <a:xfrm>
                  <a:off x="4059350" y="4661075"/>
                  <a:ext cx="31580" cy="9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1237" extrusionOk="0">
                      <a:moveTo>
                        <a:pt x="1" y="1236"/>
                      </a:moveTo>
                      <a:lnTo>
                        <a:pt x="1" y="1"/>
                      </a:lnTo>
                      <a:lnTo>
                        <a:pt x="394" y="1"/>
                      </a:lnTo>
                      <a:lnTo>
                        <a:pt x="394" y="123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4" name="Google Shape;6074;p14"/>
                <p:cNvSpPr/>
                <p:nvPr/>
              </p:nvSpPr>
              <p:spPr>
                <a:xfrm>
                  <a:off x="4176157" y="4737429"/>
                  <a:ext cx="314363" cy="22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" h="282" extrusionOk="0">
                      <a:moveTo>
                        <a:pt x="3932" y="0"/>
                      </a:moveTo>
                      <a:lnTo>
                        <a:pt x="3932" y="225"/>
                      </a:lnTo>
                      <a:lnTo>
                        <a:pt x="0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F0F1">
                    <a:alpha val="21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5" name="Google Shape;6075;p14"/>
                <p:cNvSpPr/>
                <p:nvPr/>
              </p:nvSpPr>
              <p:spPr>
                <a:xfrm>
                  <a:off x="4063907" y="4737429"/>
                  <a:ext cx="27023" cy="22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282" extrusionOk="0">
                      <a:moveTo>
                        <a:pt x="337" y="0"/>
                      </a:moveTo>
                      <a:lnTo>
                        <a:pt x="337" y="281"/>
                      </a:lnTo>
                      <a:lnTo>
                        <a:pt x="0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F0F1">
                    <a:alpha val="21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76" name="Google Shape;6076;p14"/>
            <p:cNvGrpSpPr/>
            <p:nvPr/>
          </p:nvGrpSpPr>
          <p:grpSpPr>
            <a:xfrm>
              <a:off x="6650983" y="4569167"/>
              <a:ext cx="278466" cy="233536"/>
              <a:chOff x="4517383" y="4566812"/>
              <a:chExt cx="278466" cy="233536"/>
            </a:xfrm>
          </p:grpSpPr>
          <p:sp>
            <p:nvSpPr>
              <p:cNvPr id="6077" name="Google Shape;6077;p14"/>
              <p:cNvSpPr/>
              <p:nvPr/>
            </p:nvSpPr>
            <p:spPr>
              <a:xfrm>
                <a:off x="4517383" y="4566812"/>
                <a:ext cx="215625" cy="211068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2640" extrusionOk="0">
                    <a:moveTo>
                      <a:pt x="282" y="1797"/>
                    </a:moveTo>
                    <a:cubicBezTo>
                      <a:pt x="1" y="1180"/>
                      <a:pt x="282" y="506"/>
                      <a:pt x="899" y="225"/>
                    </a:cubicBezTo>
                    <a:cubicBezTo>
                      <a:pt x="1461" y="0"/>
                      <a:pt x="2135" y="225"/>
                      <a:pt x="2416" y="843"/>
                    </a:cubicBezTo>
                    <a:cubicBezTo>
                      <a:pt x="2697" y="1404"/>
                      <a:pt x="2416" y="2134"/>
                      <a:pt x="1798" y="2359"/>
                    </a:cubicBezTo>
                    <a:cubicBezTo>
                      <a:pt x="1236" y="2640"/>
                      <a:pt x="562" y="2359"/>
                      <a:pt x="282" y="17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4"/>
              <p:cNvSpPr/>
              <p:nvPr/>
            </p:nvSpPr>
            <p:spPr>
              <a:xfrm>
                <a:off x="4548803" y="4593756"/>
                <a:ext cx="152784" cy="152704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910" extrusionOk="0">
                    <a:moveTo>
                      <a:pt x="169" y="1292"/>
                    </a:moveTo>
                    <a:cubicBezTo>
                      <a:pt x="1" y="899"/>
                      <a:pt x="169" y="393"/>
                      <a:pt x="619" y="225"/>
                    </a:cubicBezTo>
                    <a:cubicBezTo>
                      <a:pt x="1012" y="0"/>
                      <a:pt x="1517" y="225"/>
                      <a:pt x="1742" y="618"/>
                    </a:cubicBezTo>
                    <a:cubicBezTo>
                      <a:pt x="1910" y="1067"/>
                      <a:pt x="1742" y="1573"/>
                      <a:pt x="1293" y="1741"/>
                    </a:cubicBezTo>
                    <a:cubicBezTo>
                      <a:pt x="900" y="1910"/>
                      <a:pt x="394" y="1741"/>
                      <a:pt x="169" y="1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4"/>
              <p:cNvSpPr/>
              <p:nvPr/>
            </p:nvSpPr>
            <p:spPr>
              <a:xfrm>
                <a:off x="4553360" y="4607188"/>
                <a:ext cx="134716" cy="139273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742" extrusionOk="0">
                    <a:moveTo>
                      <a:pt x="112" y="1124"/>
                    </a:moveTo>
                    <a:cubicBezTo>
                      <a:pt x="0" y="899"/>
                      <a:pt x="56" y="562"/>
                      <a:pt x="225" y="338"/>
                    </a:cubicBezTo>
                    <a:cubicBezTo>
                      <a:pt x="281" y="281"/>
                      <a:pt x="337" y="225"/>
                      <a:pt x="449" y="169"/>
                    </a:cubicBezTo>
                    <a:cubicBezTo>
                      <a:pt x="843" y="1"/>
                      <a:pt x="1348" y="169"/>
                      <a:pt x="1573" y="618"/>
                    </a:cubicBezTo>
                    <a:cubicBezTo>
                      <a:pt x="1685" y="843"/>
                      <a:pt x="1629" y="1180"/>
                      <a:pt x="1460" y="1405"/>
                    </a:cubicBezTo>
                    <a:cubicBezTo>
                      <a:pt x="1404" y="1461"/>
                      <a:pt x="1348" y="1517"/>
                      <a:pt x="1236" y="1573"/>
                    </a:cubicBezTo>
                    <a:cubicBezTo>
                      <a:pt x="843" y="1742"/>
                      <a:pt x="337" y="1573"/>
                      <a:pt x="112" y="1124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4"/>
              <p:cNvSpPr/>
              <p:nvPr/>
            </p:nvSpPr>
            <p:spPr>
              <a:xfrm>
                <a:off x="4575746" y="4629654"/>
                <a:ext cx="94421" cy="8538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068" extrusionOk="0">
                    <a:moveTo>
                      <a:pt x="563" y="1068"/>
                    </a:moveTo>
                    <a:cubicBezTo>
                      <a:pt x="226" y="1011"/>
                      <a:pt x="1" y="731"/>
                      <a:pt x="57" y="394"/>
                    </a:cubicBezTo>
                    <a:cubicBezTo>
                      <a:pt x="57" y="225"/>
                      <a:pt x="113" y="113"/>
                      <a:pt x="226" y="0"/>
                    </a:cubicBezTo>
                    <a:cubicBezTo>
                      <a:pt x="169" y="113"/>
                      <a:pt x="169" y="169"/>
                      <a:pt x="169" y="225"/>
                    </a:cubicBezTo>
                    <a:cubicBezTo>
                      <a:pt x="113" y="562"/>
                      <a:pt x="338" y="899"/>
                      <a:pt x="675" y="899"/>
                    </a:cubicBezTo>
                    <a:cubicBezTo>
                      <a:pt x="843" y="955"/>
                      <a:pt x="1012" y="899"/>
                      <a:pt x="1180" y="731"/>
                    </a:cubicBezTo>
                    <a:cubicBezTo>
                      <a:pt x="1012" y="955"/>
                      <a:pt x="787" y="1068"/>
                      <a:pt x="563" y="10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4"/>
              <p:cNvSpPr/>
              <p:nvPr/>
            </p:nvSpPr>
            <p:spPr>
              <a:xfrm>
                <a:off x="4652098" y="4656598"/>
                <a:ext cx="143750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798" extrusionOk="0">
                    <a:moveTo>
                      <a:pt x="1742" y="1011"/>
                    </a:moveTo>
                    <a:cubicBezTo>
                      <a:pt x="1798" y="506"/>
                      <a:pt x="1461" y="113"/>
                      <a:pt x="1012" y="57"/>
                    </a:cubicBezTo>
                    <a:cubicBezTo>
                      <a:pt x="562" y="0"/>
                      <a:pt x="113" y="337"/>
                      <a:pt x="57" y="787"/>
                    </a:cubicBezTo>
                    <a:cubicBezTo>
                      <a:pt x="1" y="1292"/>
                      <a:pt x="338" y="1685"/>
                      <a:pt x="843" y="1741"/>
                    </a:cubicBezTo>
                    <a:cubicBezTo>
                      <a:pt x="1292" y="1798"/>
                      <a:pt x="1686" y="1461"/>
                      <a:pt x="1742" y="10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4"/>
              <p:cNvSpPr/>
              <p:nvPr/>
            </p:nvSpPr>
            <p:spPr>
              <a:xfrm>
                <a:off x="4687996" y="4683542"/>
                <a:ext cx="85467" cy="8986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124" extrusionOk="0">
                    <a:moveTo>
                      <a:pt x="1012" y="618"/>
                    </a:moveTo>
                    <a:cubicBezTo>
                      <a:pt x="1068" y="337"/>
                      <a:pt x="843" y="57"/>
                      <a:pt x="506" y="0"/>
                    </a:cubicBezTo>
                    <a:lnTo>
                      <a:pt x="506" y="0"/>
                    </a:lnTo>
                    <a:cubicBezTo>
                      <a:pt x="282" y="57"/>
                      <a:pt x="57" y="225"/>
                      <a:pt x="1" y="506"/>
                    </a:cubicBezTo>
                    <a:cubicBezTo>
                      <a:pt x="1" y="787"/>
                      <a:pt x="226" y="1067"/>
                      <a:pt x="506" y="1124"/>
                    </a:cubicBezTo>
                    <a:lnTo>
                      <a:pt x="563" y="1124"/>
                    </a:lnTo>
                    <a:cubicBezTo>
                      <a:pt x="843" y="1124"/>
                      <a:pt x="1012" y="899"/>
                      <a:pt x="1068" y="6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4"/>
              <p:cNvSpPr/>
              <p:nvPr/>
            </p:nvSpPr>
            <p:spPr>
              <a:xfrm>
                <a:off x="4701507" y="4706008"/>
                <a:ext cx="45012" cy="4493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2" extrusionOk="0">
                    <a:moveTo>
                      <a:pt x="562" y="337"/>
                    </a:moveTo>
                    <a:cubicBezTo>
                      <a:pt x="562" y="169"/>
                      <a:pt x="450" y="0"/>
                      <a:pt x="337" y="0"/>
                    </a:cubicBezTo>
                    <a:cubicBezTo>
                      <a:pt x="169" y="0"/>
                      <a:pt x="0" y="113"/>
                      <a:pt x="0" y="225"/>
                    </a:cubicBezTo>
                    <a:cubicBezTo>
                      <a:pt x="0" y="393"/>
                      <a:pt x="113" y="562"/>
                      <a:pt x="281" y="562"/>
                    </a:cubicBezTo>
                    <a:cubicBezTo>
                      <a:pt x="394" y="562"/>
                      <a:pt x="562" y="450"/>
                      <a:pt x="562" y="337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4"/>
              <p:cNvSpPr/>
              <p:nvPr/>
            </p:nvSpPr>
            <p:spPr>
              <a:xfrm>
                <a:off x="4705985" y="4723917"/>
                <a:ext cx="18069" cy="1806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26" extrusionOk="0">
                    <a:moveTo>
                      <a:pt x="169" y="113"/>
                    </a:moveTo>
                    <a:cubicBezTo>
                      <a:pt x="225" y="57"/>
                      <a:pt x="169" y="57"/>
                      <a:pt x="113" y="57"/>
                    </a:cubicBezTo>
                    <a:cubicBezTo>
                      <a:pt x="57" y="1"/>
                      <a:pt x="1" y="57"/>
                      <a:pt x="1" y="113"/>
                    </a:cubicBezTo>
                    <a:cubicBezTo>
                      <a:pt x="1" y="169"/>
                      <a:pt x="57" y="226"/>
                      <a:pt x="113" y="226"/>
                    </a:cubicBezTo>
                    <a:cubicBezTo>
                      <a:pt x="169" y="226"/>
                      <a:pt x="169" y="169"/>
                      <a:pt x="169" y="1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5" name="Google Shape;6085;p14"/>
            <p:cNvGrpSpPr/>
            <p:nvPr/>
          </p:nvGrpSpPr>
          <p:grpSpPr>
            <a:xfrm>
              <a:off x="1870293" y="4721052"/>
              <a:ext cx="356261" cy="81650"/>
              <a:chOff x="1962943" y="5517637"/>
              <a:chExt cx="356261" cy="81650"/>
            </a:xfrm>
          </p:grpSpPr>
          <p:sp>
            <p:nvSpPr>
              <p:cNvPr id="6086" name="Google Shape;6086;p14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4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4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4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4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1" name="Google Shape;6091;p14"/>
            <p:cNvGrpSpPr/>
            <p:nvPr/>
          </p:nvGrpSpPr>
          <p:grpSpPr>
            <a:xfrm>
              <a:off x="1511250" y="4550353"/>
              <a:ext cx="252349" cy="252349"/>
              <a:chOff x="1647575" y="5358103"/>
              <a:chExt cx="252349" cy="252349"/>
            </a:xfrm>
          </p:grpSpPr>
          <p:sp>
            <p:nvSpPr>
              <p:cNvPr id="6092" name="Google Shape;6092;p14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4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4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4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5" name="Google Shape;12015;p26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12016" name="Google Shape;12016;p26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7" name="Google Shape;12017;p26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8" name="Google Shape;12018;p26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9" name="Google Shape;12019;p26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0" name="Google Shape;12020;p26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1" name="Google Shape;12021;p26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2" name="Google Shape;12022;p26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3" name="Google Shape;12023;p26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4" name="Google Shape;12024;p26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5" name="Google Shape;12025;p26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6" name="Google Shape;12026;p26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7" name="Google Shape;12027;p26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8" name="Google Shape;12028;p26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9" name="Google Shape;12029;p26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0" name="Google Shape;12030;p26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1" name="Google Shape;12031;p26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2" name="Google Shape;12032;p26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3" name="Google Shape;12033;p26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4" name="Google Shape;12034;p26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5" name="Google Shape;12035;p26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6" name="Google Shape;12036;p26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7" name="Google Shape;12037;p26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8" name="Google Shape;12038;p26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9" name="Google Shape;12039;p26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0" name="Google Shape;12040;p26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1" name="Google Shape;12041;p26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2" name="Google Shape;12042;p26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3" name="Google Shape;12043;p26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4" name="Google Shape;12044;p26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5" name="Google Shape;12045;p26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6" name="Google Shape;12046;p26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7" name="Google Shape;12047;p26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8" name="Google Shape;12048;p26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9" name="Google Shape;12049;p26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0" name="Google Shape;12050;p26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1" name="Google Shape;12051;p26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2" name="Google Shape;12052;p26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3" name="Google Shape;12053;p26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4" name="Google Shape;12054;p26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5" name="Google Shape;12055;p26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6" name="Google Shape;12056;p26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7" name="Google Shape;12057;p26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8" name="Google Shape;12058;p26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9" name="Google Shape;12059;p26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0" name="Google Shape;12060;p26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1" name="Google Shape;12061;p26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2" name="Google Shape;12062;p26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3" name="Google Shape;12063;p26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4" name="Google Shape;12064;p26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5" name="Google Shape;12065;p26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6" name="Google Shape;12066;p26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7" name="Google Shape;12067;p26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8" name="Google Shape;12068;p26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9" name="Google Shape;12069;p26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0" name="Google Shape;12070;p26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1" name="Google Shape;12071;p26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2" name="Google Shape;12072;p26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3" name="Google Shape;12073;p26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4" name="Google Shape;12074;p26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5" name="Google Shape;12075;p26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6" name="Google Shape;12076;p26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7" name="Google Shape;12077;p26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8" name="Google Shape;12078;p26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9" name="Google Shape;12079;p26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0" name="Google Shape;12080;p26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1" name="Google Shape;12081;p26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2" name="Google Shape;12082;p26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3" name="Google Shape;12083;p26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4" name="Google Shape;12084;p26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5" name="Google Shape;12085;p26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6" name="Google Shape;12086;p26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7" name="Google Shape;12087;p26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8" name="Google Shape;12088;p26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9" name="Google Shape;12089;p26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0" name="Google Shape;12090;p26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1" name="Google Shape;12091;p26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2" name="Google Shape;12092;p26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3" name="Google Shape;12093;p26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4" name="Google Shape;12094;p26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5" name="Google Shape;12095;p26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6" name="Google Shape;12096;p26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7" name="Google Shape;12097;p26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8" name="Google Shape;12098;p26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9" name="Google Shape;12099;p26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0" name="Google Shape;12100;p26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1" name="Google Shape;12101;p26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2" name="Google Shape;12102;p26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3" name="Google Shape;12103;p26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4" name="Google Shape;12104;p26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5" name="Google Shape;12105;p26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6" name="Google Shape;12106;p26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7" name="Google Shape;12107;p26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8" name="Google Shape;12108;p26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9" name="Google Shape;12109;p26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0" name="Google Shape;12110;p26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1" name="Google Shape;12111;p26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2" name="Google Shape;12112;p26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3" name="Google Shape;12113;p26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4" name="Google Shape;12114;p26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5" name="Google Shape;12115;p26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6" name="Google Shape;12116;p26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7" name="Google Shape;12117;p26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8" name="Google Shape;12118;p26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9" name="Google Shape;12119;p26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0" name="Google Shape;12120;p26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1" name="Google Shape;12121;p26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2" name="Google Shape;12122;p26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3" name="Google Shape;12123;p26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4" name="Google Shape;12124;p26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5" name="Google Shape;12125;p26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6" name="Google Shape;12126;p26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7" name="Google Shape;12127;p26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8" name="Google Shape;12128;p26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9" name="Google Shape;12129;p26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0" name="Google Shape;12130;p26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1" name="Google Shape;12131;p26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2" name="Google Shape;12132;p26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3" name="Google Shape;12133;p26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4" name="Google Shape;12134;p26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5" name="Google Shape;12135;p26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6" name="Google Shape;12136;p26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7" name="Google Shape;12137;p26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8" name="Google Shape;12138;p26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9" name="Google Shape;12139;p26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0" name="Google Shape;12140;p26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1" name="Google Shape;12141;p26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2" name="Google Shape;12142;p26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3" name="Google Shape;12143;p26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4" name="Google Shape;12144;p26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5" name="Google Shape;12145;p26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6" name="Google Shape;12146;p26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7" name="Google Shape;12147;p26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8" name="Google Shape;12148;p26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9" name="Google Shape;12149;p26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0" name="Google Shape;12150;p26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1" name="Google Shape;12151;p26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2" name="Google Shape;12152;p26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3" name="Google Shape;12153;p26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4" name="Google Shape;12154;p26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5" name="Google Shape;12155;p26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6" name="Google Shape;12156;p26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7" name="Google Shape;12157;p26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8" name="Google Shape;12158;p26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9" name="Google Shape;12159;p26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0" name="Google Shape;12160;p26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1" name="Google Shape;12161;p26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2" name="Google Shape;12162;p26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3" name="Google Shape;12163;p26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4" name="Google Shape;12164;p26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5" name="Google Shape;12165;p26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6" name="Google Shape;12166;p26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7" name="Google Shape;12167;p26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8" name="Google Shape;12168;p26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9" name="Google Shape;12169;p26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0" name="Google Shape;12170;p26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1" name="Google Shape;12171;p26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2" name="Google Shape;12172;p26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3" name="Google Shape;12173;p26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4" name="Google Shape;12174;p26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5" name="Google Shape;12175;p26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6" name="Google Shape;12176;p26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7" name="Google Shape;12177;p26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8" name="Google Shape;12178;p26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9" name="Google Shape;12179;p26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0" name="Google Shape;12180;p26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1" name="Google Shape;12181;p26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2" name="Google Shape;12182;p26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3" name="Google Shape;12183;p26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4" name="Google Shape;12184;p26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5" name="Google Shape;12185;p26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6" name="Google Shape;12186;p26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7" name="Google Shape;12187;p26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8" name="Google Shape;12188;p26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9" name="Google Shape;12189;p26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0" name="Google Shape;12190;p26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1" name="Google Shape;12191;p26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2" name="Google Shape;12192;p26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3" name="Google Shape;12193;p26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4" name="Google Shape;12194;p26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5" name="Google Shape;12195;p26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6" name="Google Shape;12196;p26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7" name="Google Shape;12197;p26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8" name="Google Shape;12198;p26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9" name="Google Shape;12199;p26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0" name="Google Shape;12200;p26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1" name="Google Shape;12201;p26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2" name="Google Shape;12202;p26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3" name="Google Shape;12203;p26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4" name="Google Shape;12204;p26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5" name="Google Shape;12205;p26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6" name="Google Shape;12206;p26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7" name="Google Shape;12207;p26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8" name="Google Shape;12208;p26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9" name="Google Shape;12209;p26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0" name="Google Shape;12210;p26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1" name="Google Shape;12211;p26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2" name="Google Shape;12212;p26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3" name="Google Shape;12213;p26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4" name="Google Shape;12214;p26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5" name="Google Shape;12215;p26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6" name="Google Shape;12216;p26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7" name="Google Shape;12217;p26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8" name="Google Shape;12218;p26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9" name="Google Shape;12219;p26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26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26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26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26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4" name="Google Shape;12224;p26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5" name="Google Shape;12225;p26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6" name="Google Shape;12226;p26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7" name="Google Shape;12227;p26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8" name="Google Shape;12228;p26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9" name="Google Shape;12229;p26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0" name="Google Shape;12230;p26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1" name="Google Shape;12231;p26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2" name="Google Shape;12232;p26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3" name="Google Shape;12233;p26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4" name="Google Shape;12234;p26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5" name="Google Shape;12235;p26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6" name="Google Shape;12236;p26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7" name="Google Shape;12237;p26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8" name="Google Shape;12238;p26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9" name="Google Shape;12239;p26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0" name="Google Shape;12240;p26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1" name="Google Shape;12241;p26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2" name="Google Shape;12242;p26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3" name="Google Shape;12243;p26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4" name="Google Shape;12244;p26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5" name="Google Shape;12245;p26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6" name="Google Shape;12246;p26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7" name="Google Shape;12247;p26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8" name="Google Shape;12248;p26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9" name="Google Shape;12249;p26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0" name="Google Shape;12250;p26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1" name="Google Shape;12251;p26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2" name="Google Shape;12252;p26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3" name="Google Shape;12253;p26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4" name="Google Shape;12254;p26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5" name="Google Shape;12255;p26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6" name="Google Shape;12256;p26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7" name="Google Shape;12257;p26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8" name="Google Shape;12258;p26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9" name="Google Shape;12259;p26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0" name="Google Shape;12260;p26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1" name="Google Shape;12261;p26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6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6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6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6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6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6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6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6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6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6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6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6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6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6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6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6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6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6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6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6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6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6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6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6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6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6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6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6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6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6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6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6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6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6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6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6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6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6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6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6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6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6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6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6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6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6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6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6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6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6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6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6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6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6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6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6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6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6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6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6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6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6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6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6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6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6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6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6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6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6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2" name="Google Shape;12332;p26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12333" name="Google Shape;12333;p26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6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6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6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6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6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6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6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6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6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6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6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6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6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6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6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6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6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6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6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6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6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6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6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6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6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6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6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6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6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6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6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6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6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6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6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6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6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6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6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6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6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6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6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6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6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6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6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6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6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6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6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6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6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6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6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6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6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6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6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6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6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6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6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6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6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6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6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6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6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6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6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6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6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6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6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6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6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6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6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6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6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6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6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6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6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6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6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6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6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6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6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6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6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6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6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6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6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6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6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6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6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6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6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6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6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6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6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6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6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6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6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6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6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6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6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6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6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6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6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6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6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6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6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6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6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6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6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6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6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6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4" name="Google Shape;12464;p26"/>
          <p:cNvGrpSpPr/>
          <p:nvPr/>
        </p:nvGrpSpPr>
        <p:grpSpPr>
          <a:xfrm>
            <a:off x="-440153" y="-571784"/>
            <a:ext cx="10599540" cy="5527826"/>
            <a:chOff x="-440153" y="-571784"/>
            <a:chExt cx="10599540" cy="5527826"/>
          </a:xfrm>
        </p:grpSpPr>
        <p:grpSp>
          <p:nvGrpSpPr>
            <p:cNvPr id="12465" name="Google Shape;12465;p26"/>
            <p:cNvGrpSpPr/>
            <p:nvPr/>
          </p:nvGrpSpPr>
          <p:grpSpPr>
            <a:xfrm rot="8407602" flipH="1">
              <a:off x="7045886" y="12132"/>
              <a:ext cx="2672379" cy="2345482"/>
              <a:chOff x="7103607" y="158760"/>
              <a:chExt cx="2741185" cy="2405871"/>
            </a:xfrm>
          </p:grpSpPr>
          <p:sp>
            <p:nvSpPr>
              <p:cNvPr id="12466" name="Google Shape;12466;p26"/>
              <p:cNvSpPr/>
              <p:nvPr/>
            </p:nvSpPr>
            <p:spPr>
              <a:xfrm rot="923072" flipH="1">
                <a:off x="8757029" y="1390196"/>
                <a:ext cx="963666" cy="1065701"/>
              </a:xfrm>
              <a:custGeom>
                <a:avLst/>
                <a:gdLst/>
                <a:ahLst/>
                <a:cxnLst/>
                <a:rect l="l" t="t" r="r" b="b"/>
                <a:pathLst>
                  <a:path w="14450" h="15980" extrusionOk="0">
                    <a:moveTo>
                      <a:pt x="14450" y="4114"/>
                    </a:moveTo>
                    <a:lnTo>
                      <a:pt x="9238" y="1"/>
                    </a:lnTo>
                    <a:lnTo>
                      <a:pt x="0" y="11888"/>
                    </a:lnTo>
                    <a:lnTo>
                      <a:pt x="5190" y="159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26"/>
              <p:cNvSpPr/>
              <p:nvPr/>
            </p:nvSpPr>
            <p:spPr>
              <a:xfrm rot="923072" flipH="1">
                <a:off x="8758525" y="1432433"/>
                <a:ext cx="906246" cy="1016884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15248" extrusionOk="0">
                    <a:moveTo>
                      <a:pt x="1" y="11759"/>
                    </a:moveTo>
                    <a:lnTo>
                      <a:pt x="4437" y="15247"/>
                    </a:lnTo>
                    <a:lnTo>
                      <a:pt x="13589" y="3511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8" name="Google Shape;12468;p26"/>
              <p:cNvSpPr/>
              <p:nvPr/>
            </p:nvSpPr>
            <p:spPr>
              <a:xfrm rot="923072" flipH="1">
                <a:off x="8811828" y="1439434"/>
                <a:ext cx="855962" cy="976670"/>
              </a:xfrm>
              <a:custGeom>
                <a:avLst/>
                <a:gdLst/>
                <a:ahLst/>
                <a:cxnLst/>
                <a:rect l="l" t="t" r="r" b="b"/>
                <a:pathLst>
                  <a:path w="12835" h="14645" extrusionOk="0">
                    <a:moveTo>
                      <a:pt x="12835" y="2930"/>
                    </a:moveTo>
                    <a:lnTo>
                      <a:pt x="9131" y="1"/>
                    </a:lnTo>
                    <a:lnTo>
                      <a:pt x="0" y="11716"/>
                    </a:lnTo>
                    <a:lnTo>
                      <a:pt x="3726" y="14644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9" name="Google Shape;12469;p26"/>
              <p:cNvSpPr/>
              <p:nvPr/>
            </p:nvSpPr>
            <p:spPr>
              <a:xfrm rot="3331772" flipH="1">
                <a:off x="8263789" y="876268"/>
                <a:ext cx="818680" cy="652023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9777" extrusionOk="0">
                    <a:moveTo>
                      <a:pt x="9820" y="9777"/>
                    </a:moveTo>
                    <a:lnTo>
                      <a:pt x="12275" y="5362"/>
                    </a:lnTo>
                    <a:lnTo>
                      <a:pt x="2456" y="0"/>
                    </a:lnTo>
                    <a:lnTo>
                      <a:pt x="1" y="4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26"/>
              <p:cNvSpPr/>
              <p:nvPr/>
            </p:nvSpPr>
            <p:spPr>
              <a:xfrm rot="3331772" flipH="1">
                <a:off x="8215349" y="830790"/>
                <a:ext cx="789870" cy="613276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9196" extrusionOk="0">
                    <a:moveTo>
                      <a:pt x="11844" y="5534"/>
                    </a:moveTo>
                    <a:lnTo>
                      <a:pt x="2132" y="0"/>
                    </a:lnTo>
                    <a:lnTo>
                      <a:pt x="0" y="3661"/>
                    </a:lnTo>
                    <a:lnTo>
                      <a:pt x="9712" y="919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26"/>
              <p:cNvSpPr/>
              <p:nvPr/>
            </p:nvSpPr>
            <p:spPr>
              <a:xfrm rot="3331772" flipH="1">
                <a:off x="7454277" y="326969"/>
                <a:ext cx="647755" cy="455289"/>
              </a:xfrm>
              <a:custGeom>
                <a:avLst/>
                <a:gdLst/>
                <a:ahLst/>
                <a:cxnLst/>
                <a:rect l="l" t="t" r="r" b="b"/>
                <a:pathLst>
                  <a:path w="9713" h="6827" extrusionOk="0">
                    <a:moveTo>
                      <a:pt x="0" y="4005"/>
                    </a:moveTo>
                    <a:lnTo>
                      <a:pt x="2369" y="0"/>
                    </a:lnTo>
                    <a:lnTo>
                      <a:pt x="7408" y="3532"/>
                    </a:lnTo>
                    <a:lnTo>
                      <a:pt x="9712" y="6374"/>
                    </a:lnTo>
                    <a:lnTo>
                      <a:pt x="9002" y="6826"/>
                    </a:lnTo>
                    <a:lnTo>
                      <a:pt x="6698" y="4005"/>
                    </a:lnTo>
                    <a:lnTo>
                      <a:pt x="3381" y="2046"/>
                    </a:lnTo>
                    <a:lnTo>
                      <a:pt x="1788" y="4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26"/>
              <p:cNvSpPr/>
              <p:nvPr/>
            </p:nvSpPr>
            <p:spPr>
              <a:xfrm rot="3331772" flipH="1">
                <a:off x="7331536" y="611852"/>
                <a:ext cx="619012" cy="488367"/>
              </a:xfrm>
              <a:custGeom>
                <a:avLst/>
                <a:gdLst/>
                <a:ahLst/>
                <a:cxnLst/>
                <a:rect l="l" t="t" r="r" b="b"/>
                <a:pathLst>
                  <a:path w="9282" h="7323" extrusionOk="0">
                    <a:moveTo>
                      <a:pt x="2347" y="0"/>
                    </a:moveTo>
                    <a:lnTo>
                      <a:pt x="0" y="4006"/>
                    </a:lnTo>
                    <a:lnTo>
                      <a:pt x="5556" y="6698"/>
                    </a:lnTo>
                    <a:lnTo>
                      <a:pt x="9152" y="7322"/>
                    </a:lnTo>
                    <a:lnTo>
                      <a:pt x="9281" y="6396"/>
                    </a:lnTo>
                    <a:lnTo>
                      <a:pt x="5621" y="5858"/>
                    </a:lnTo>
                    <a:lnTo>
                      <a:pt x="2304" y="3898"/>
                    </a:lnTo>
                    <a:lnTo>
                      <a:pt x="3898" y="11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26"/>
              <p:cNvSpPr/>
              <p:nvPr/>
            </p:nvSpPr>
            <p:spPr>
              <a:xfrm rot="3331772" flipH="1">
                <a:off x="7460178" y="331564"/>
                <a:ext cx="623346" cy="42514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6375" extrusionOk="0">
                    <a:moveTo>
                      <a:pt x="2305" y="0"/>
                    </a:moveTo>
                    <a:lnTo>
                      <a:pt x="7042" y="3317"/>
                    </a:lnTo>
                    <a:lnTo>
                      <a:pt x="9346" y="6159"/>
                    </a:lnTo>
                    <a:lnTo>
                      <a:pt x="9002" y="6375"/>
                    </a:lnTo>
                    <a:lnTo>
                      <a:pt x="6676" y="3963"/>
                    </a:lnTo>
                    <a:lnTo>
                      <a:pt x="3360" y="2025"/>
                    </a:lnTo>
                    <a:lnTo>
                      <a:pt x="3338" y="2025"/>
                    </a:lnTo>
                    <a:lnTo>
                      <a:pt x="3015" y="1831"/>
                    </a:lnTo>
                    <a:lnTo>
                      <a:pt x="1422" y="4566"/>
                    </a:lnTo>
                    <a:lnTo>
                      <a:pt x="1" y="394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26"/>
              <p:cNvSpPr/>
              <p:nvPr/>
            </p:nvSpPr>
            <p:spPr>
              <a:xfrm rot="3331772" flipH="1">
                <a:off x="7335639" y="617739"/>
                <a:ext cx="588868" cy="472562"/>
              </a:xfrm>
              <a:custGeom>
                <a:avLst/>
                <a:gdLst/>
                <a:ahLst/>
                <a:cxnLst/>
                <a:rect l="l" t="t" r="r" b="b"/>
                <a:pathLst>
                  <a:path w="8830" h="7086" extrusionOk="0">
                    <a:moveTo>
                      <a:pt x="1" y="3941"/>
                    </a:moveTo>
                    <a:lnTo>
                      <a:pt x="5212" y="6461"/>
                    </a:lnTo>
                    <a:lnTo>
                      <a:pt x="8808" y="7085"/>
                    </a:lnTo>
                    <a:lnTo>
                      <a:pt x="8830" y="6676"/>
                    </a:lnTo>
                    <a:lnTo>
                      <a:pt x="5600" y="5793"/>
                    </a:lnTo>
                    <a:lnTo>
                      <a:pt x="5277" y="5621"/>
                    </a:lnTo>
                    <a:lnTo>
                      <a:pt x="5277" y="5621"/>
                    </a:lnTo>
                    <a:lnTo>
                      <a:pt x="1960" y="3661"/>
                    </a:lnTo>
                    <a:lnTo>
                      <a:pt x="3554" y="926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26"/>
              <p:cNvSpPr/>
              <p:nvPr/>
            </p:nvSpPr>
            <p:spPr>
              <a:xfrm rot="3331772" flipH="1">
                <a:off x="7910830" y="771890"/>
                <a:ext cx="324644" cy="270026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049" extrusionOk="0">
                    <a:moveTo>
                      <a:pt x="3769" y="4049"/>
                    </a:moveTo>
                    <a:lnTo>
                      <a:pt x="4867" y="2175"/>
                    </a:lnTo>
                    <a:lnTo>
                      <a:pt x="1099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26"/>
              <p:cNvSpPr/>
              <p:nvPr/>
            </p:nvSpPr>
            <p:spPr>
              <a:xfrm rot="3331772" flipH="1">
                <a:off x="8036047" y="837811"/>
                <a:ext cx="202536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2" extrusionOk="0">
                    <a:moveTo>
                      <a:pt x="3037" y="1120"/>
                    </a:moveTo>
                    <a:lnTo>
                      <a:pt x="1099" y="0"/>
                    </a:lnTo>
                    <a:lnTo>
                      <a:pt x="0" y="1895"/>
                    </a:lnTo>
                    <a:lnTo>
                      <a:pt x="1895" y="2972"/>
                    </a:lnTo>
                    <a:cubicBezTo>
                      <a:pt x="2520" y="2541"/>
                      <a:pt x="2929" y="1852"/>
                      <a:pt x="3037" y="1120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26"/>
              <p:cNvSpPr/>
              <p:nvPr/>
            </p:nvSpPr>
            <p:spPr>
              <a:xfrm rot="3331772" flipH="1">
                <a:off x="7767321" y="694060"/>
                <a:ext cx="284431" cy="291566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372" extrusionOk="0">
                    <a:moveTo>
                      <a:pt x="3942" y="1637"/>
                    </a:moveTo>
                    <a:cubicBezTo>
                      <a:pt x="3446" y="151"/>
                      <a:pt x="1401" y="0"/>
                      <a:pt x="690" y="1400"/>
                    </a:cubicBezTo>
                    <a:cubicBezTo>
                      <a:pt x="1" y="2800"/>
                      <a:pt x="1336" y="4372"/>
                      <a:pt x="2843" y="3876"/>
                    </a:cubicBezTo>
                    <a:cubicBezTo>
                      <a:pt x="3748" y="3553"/>
                      <a:pt x="4265" y="2563"/>
                      <a:pt x="3942" y="1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26"/>
              <p:cNvSpPr/>
              <p:nvPr/>
            </p:nvSpPr>
            <p:spPr>
              <a:xfrm rot="3331772" flipH="1">
                <a:off x="7749472" y="687662"/>
                <a:ext cx="277295" cy="290166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351" extrusionOk="0">
                    <a:moveTo>
                      <a:pt x="3640" y="1422"/>
                    </a:moveTo>
                    <a:cubicBezTo>
                      <a:pt x="3511" y="1056"/>
                      <a:pt x="3274" y="754"/>
                      <a:pt x="2973" y="539"/>
                    </a:cubicBezTo>
                    <a:cubicBezTo>
                      <a:pt x="2154" y="1"/>
                      <a:pt x="1056" y="237"/>
                      <a:pt x="518" y="1056"/>
                    </a:cubicBezTo>
                    <a:cubicBezTo>
                      <a:pt x="1" y="1874"/>
                      <a:pt x="216" y="2972"/>
                      <a:pt x="1035" y="3489"/>
                    </a:cubicBezTo>
                    <a:cubicBezTo>
                      <a:pt x="2434" y="4351"/>
                      <a:pt x="4157" y="2994"/>
                      <a:pt x="3640" y="14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26"/>
              <p:cNvSpPr/>
              <p:nvPr/>
            </p:nvSpPr>
            <p:spPr>
              <a:xfrm rot="3331772" flipH="1">
                <a:off x="8774554" y="1149893"/>
                <a:ext cx="527114" cy="528581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26" extrusionOk="0">
                    <a:moveTo>
                      <a:pt x="3166" y="453"/>
                    </a:moveTo>
                    <a:cubicBezTo>
                      <a:pt x="5104" y="1"/>
                      <a:pt x="7042" y="1228"/>
                      <a:pt x="7472" y="3167"/>
                    </a:cubicBezTo>
                    <a:cubicBezTo>
                      <a:pt x="7903" y="5105"/>
                      <a:pt x="6697" y="7043"/>
                      <a:pt x="4759" y="7473"/>
                    </a:cubicBezTo>
                    <a:cubicBezTo>
                      <a:pt x="2800" y="7926"/>
                      <a:pt x="883" y="6698"/>
                      <a:pt x="452" y="4760"/>
                    </a:cubicBezTo>
                    <a:cubicBezTo>
                      <a:pt x="0" y="2822"/>
                      <a:pt x="1228" y="884"/>
                      <a:pt x="3166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26"/>
              <p:cNvSpPr/>
              <p:nvPr/>
            </p:nvSpPr>
            <p:spPr>
              <a:xfrm rot="3331772" flipH="1">
                <a:off x="8770383" y="1172151"/>
                <a:ext cx="499838" cy="475429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7129" extrusionOk="0">
                    <a:moveTo>
                      <a:pt x="6224" y="969"/>
                    </a:moveTo>
                    <a:cubicBezTo>
                      <a:pt x="6633" y="1422"/>
                      <a:pt x="6913" y="1982"/>
                      <a:pt x="7063" y="2585"/>
                    </a:cubicBezTo>
                    <a:cubicBezTo>
                      <a:pt x="7494" y="4523"/>
                      <a:pt x="6267" y="6461"/>
                      <a:pt x="4329" y="6891"/>
                    </a:cubicBezTo>
                    <a:cubicBezTo>
                      <a:pt x="3252" y="7128"/>
                      <a:pt x="2132" y="6870"/>
                      <a:pt x="1271" y="6181"/>
                    </a:cubicBezTo>
                    <a:cubicBezTo>
                      <a:pt x="862" y="5707"/>
                      <a:pt x="560" y="5147"/>
                      <a:pt x="431" y="4566"/>
                    </a:cubicBezTo>
                    <a:cubicBezTo>
                      <a:pt x="0" y="2606"/>
                      <a:pt x="1206" y="690"/>
                      <a:pt x="3144" y="259"/>
                    </a:cubicBezTo>
                    <a:cubicBezTo>
                      <a:pt x="4221" y="0"/>
                      <a:pt x="5362" y="280"/>
                      <a:pt x="6224" y="9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26"/>
              <p:cNvSpPr/>
              <p:nvPr/>
            </p:nvSpPr>
            <p:spPr>
              <a:xfrm rot="3331772" flipH="1">
                <a:off x="8856178" y="1246629"/>
                <a:ext cx="304504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566" extrusionOk="0">
                    <a:moveTo>
                      <a:pt x="1831" y="259"/>
                    </a:moveTo>
                    <a:cubicBezTo>
                      <a:pt x="2951" y="1"/>
                      <a:pt x="4070" y="690"/>
                      <a:pt x="4329" y="1831"/>
                    </a:cubicBezTo>
                    <a:cubicBezTo>
                      <a:pt x="4566" y="2951"/>
                      <a:pt x="3877" y="4049"/>
                      <a:pt x="2735" y="4307"/>
                    </a:cubicBezTo>
                    <a:cubicBezTo>
                      <a:pt x="1615" y="4566"/>
                      <a:pt x="517" y="3855"/>
                      <a:pt x="259" y="2735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26"/>
              <p:cNvSpPr/>
              <p:nvPr/>
            </p:nvSpPr>
            <p:spPr>
              <a:xfrm rot="3331772" flipH="1">
                <a:off x="8885173" y="1261957"/>
                <a:ext cx="305905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66" extrusionOk="0">
                    <a:moveTo>
                      <a:pt x="1831" y="259"/>
                    </a:moveTo>
                    <a:cubicBezTo>
                      <a:pt x="2950" y="1"/>
                      <a:pt x="4070" y="711"/>
                      <a:pt x="4329" y="1831"/>
                    </a:cubicBezTo>
                    <a:cubicBezTo>
                      <a:pt x="4587" y="2951"/>
                      <a:pt x="3876" y="4071"/>
                      <a:pt x="2757" y="4308"/>
                    </a:cubicBezTo>
                    <a:cubicBezTo>
                      <a:pt x="1637" y="4566"/>
                      <a:pt x="517" y="3855"/>
                      <a:pt x="259" y="2736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26"/>
              <p:cNvSpPr/>
              <p:nvPr/>
            </p:nvSpPr>
            <p:spPr>
              <a:xfrm rot="3331772" flipH="1">
                <a:off x="8883748" y="1274666"/>
                <a:ext cx="271426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942" extrusionOk="0">
                    <a:moveTo>
                      <a:pt x="3122" y="216"/>
                    </a:moveTo>
                    <a:cubicBezTo>
                      <a:pt x="3467" y="496"/>
                      <a:pt x="3725" y="905"/>
                      <a:pt x="3812" y="1357"/>
                    </a:cubicBezTo>
                    <a:cubicBezTo>
                      <a:pt x="4070" y="2477"/>
                      <a:pt x="3359" y="3597"/>
                      <a:pt x="2240" y="3834"/>
                    </a:cubicBezTo>
                    <a:cubicBezTo>
                      <a:pt x="1809" y="3941"/>
                      <a:pt x="1357" y="3898"/>
                      <a:pt x="948" y="3704"/>
                    </a:cubicBezTo>
                    <a:cubicBezTo>
                      <a:pt x="581" y="3403"/>
                      <a:pt x="345" y="3015"/>
                      <a:pt x="237" y="2563"/>
                    </a:cubicBezTo>
                    <a:cubicBezTo>
                      <a:pt x="0" y="1443"/>
                      <a:pt x="689" y="345"/>
                      <a:pt x="1809" y="87"/>
                    </a:cubicBezTo>
                    <a:cubicBezTo>
                      <a:pt x="2240" y="0"/>
                      <a:pt x="2713" y="43"/>
                      <a:pt x="3122" y="216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26"/>
              <p:cNvSpPr/>
              <p:nvPr/>
            </p:nvSpPr>
            <p:spPr>
              <a:xfrm rot="3331772" flipH="1">
                <a:off x="8907416" y="1287899"/>
                <a:ext cx="251353" cy="245617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3683" extrusionOk="0">
                    <a:moveTo>
                      <a:pt x="754" y="3510"/>
                    </a:moveTo>
                    <a:cubicBezTo>
                      <a:pt x="496" y="3252"/>
                      <a:pt x="324" y="2929"/>
                      <a:pt x="259" y="2563"/>
                    </a:cubicBezTo>
                    <a:cubicBezTo>
                      <a:pt x="0" y="1443"/>
                      <a:pt x="711" y="345"/>
                      <a:pt x="1831" y="87"/>
                    </a:cubicBezTo>
                    <a:cubicBezTo>
                      <a:pt x="2240" y="0"/>
                      <a:pt x="2649" y="22"/>
                      <a:pt x="3037" y="173"/>
                    </a:cubicBezTo>
                    <a:cubicBezTo>
                      <a:pt x="3274" y="453"/>
                      <a:pt x="3446" y="776"/>
                      <a:pt x="3511" y="1120"/>
                    </a:cubicBezTo>
                    <a:cubicBezTo>
                      <a:pt x="3769" y="2240"/>
                      <a:pt x="3058" y="3338"/>
                      <a:pt x="1939" y="3597"/>
                    </a:cubicBezTo>
                    <a:cubicBezTo>
                      <a:pt x="1551" y="3683"/>
                      <a:pt x="1120" y="3640"/>
                      <a:pt x="754" y="351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26"/>
              <p:cNvSpPr/>
              <p:nvPr/>
            </p:nvSpPr>
            <p:spPr>
              <a:xfrm rot="3331772" flipH="1">
                <a:off x="8069427" y="802729"/>
                <a:ext cx="406539" cy="406472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6095" extrusionOk="0">
                    <a:moveTo>
                      <a:pt x="2219" y="453"/>
                    </a:moveTo>
                    <a:cubicBezTo>
                      <a:pt x="3662" y="0"/>
                      <a:pt x="5191" y="797"/>
                      <a:pt x="5643" y="2219"/>
                    </a:cubicBezTo>
                    <a:cubicBezTo>
                      <a:pt x="6095" y="3661"/>
                      <a:pt x="5320" y="5190"/>
                      <a:pt x="3877" y="5642"/>
                    </a:cubicBezTo>
                    <a:cubicBezTo>
                      <a:pt x="2434" y="6095"/>
                      <a:pt x="905" y="5319"/>
                      <a:pt x="453" y="3877"/>
                    </a:cubicBezTo>
                    <a:cubicBezTo>
                      <a:pt x="1" y="2434"/>
                      <a:pt x="776" y="905"/>
                      <a:pt x="2219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26"/>
              <p:cNvSpPr/>
              <p:nvPr/>
            </p:nvSpPr>
            <p:spPr>
              <a:xfrm rot="3331772" flipH="1">
                <a:off x="8067008" y="820259"/>
                <a:ext cx="384998" cy="363391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5449" extrusionOk="0">
                    <a:moveTo>
                      <a:pt x="4588" y="604"/>
                    </a:moveTo>
                    <a:cubicBezTo>
                      <a:pt x="4932" y="927"/>
                      <a:pt x="5191" y="1336"/>
                      <a:pt x="5320" y="1767"/>
                    </a:cubicBezTo>
                    <a:cubicBezTo>
                      <a:pt x="5772" y="3209"/>
                      <a:pt x="4997" y="4738"/>
                      <a:pt x="3554" y="5190"/>
                    </a:cubicBezTo>
                    <a:cubicBezTo>
                      <a:pt x="2757" y="5449"/>
                      <a:pt x="1874" y="5320"/>
                      <a:pt x="1185" y="4846"/>
                    </a:cubicBezTo>
                    <a:cubicBezTo>
                      <a:pt x="841" y="4523"/>
                      <a:pt x="582" y="4114"/>
                      <a:pt x="453" y="3683"/>
                    </a:cubicBezTo>
                    <a:cubicBezTo>
                      <a:pt x="1" y="2240"/>
                      <a:pt x="798" y="711"/>
                      <a:pt x="2219" y="259"/>
                    </a:cubicBezTo>
                    <a:cubicBezTo>
                      <a:pt x="3016" y="1"/>
                      <a:pt x="3899" y="130"/>
                      <a:pt x="4588" y="6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26"/>
              <p:cNvSpPr/>
              <p:nvPr/>
            </p:nvSpPr>
            <p:spPr>
              <a:xfrm rot="3331772" flipH="1">
                <a:off x="8133193" y="873591"/>
                <a:ext cx="235614" cy="237014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554" extrusionOk="0">
                    <a:moveTo>
                      <a:pt x="1292" y="281"/>
                    </a:moveTo>
                    <a:cubicBezTo>
                      <a:pt x="2111" y="1"/>
                      <a:pt x="2994" y="475"/>
                      <a:pt x="3274" y="1293"/>
                    </a:cubicBezTo>
                    <a:cubicBezTo>
                      <a:pt x="3532" y="2133"/>
                      <a:pt x="3080" y="3016"/>
                      <a:pt x="2240" y="3274"/>
                    </a:cubicBezTo>
                    <a:cubicBezTo>
                      <a:pt x="1400" y="3554"/>
                      <a:pt x="517" y="3080"/>
                      <a:pt x="259" y="2262"/>
                    </a:cubicBezTo>
                    <a:cubicBezTo>
                      <a:pt x="0" y="1422"/>
                      <a:pt x="453" y="539"/>
                      <a:pt x="1292" y="2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26"/>
              <p:cNvSpPr/>
              <p:nvPr/>
            </p:nvSpPr>
            <p:spPr>
              <a:xfrm rot="3331772" flipH="1">
                <a:off x="8153582" y="888572"/>
                <a:ext cx="237014" cy="23561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3533" extrusionOk="0">
                    <a:moveTo>
                      <a:pt x="1292" y="259"/>
                    </a:moveTo>
                    <a:cubicBezTo>
                      <a:pt x="2132" y="1"/>
                      <a:pt x="3015" y="453"/>
                      <a:pt x="3274" y="1271"/>
                    </a:cubicBezTo>
                    <a:cubicBezTo>
                      <a:pt x="3553" y="2111"/>
                      <a:pt x="3080" y="2994"/>
                      <a:pt x="2261" y="3252"/>
                    </a:cubicBezTo>
                    <a:cubicBezTo>
                      <a:pt x="1422" y="3532"/>
                      <a:pt x="539" y="3058"/>
                      <a:pt x="280" y="2240"/>
                    </a:cubicBezTo>
                    <a:cubicBezTo>
                      <a:pt x="0" y="1400"/>
                      <a:pt x="474" y="517"/>
                      <a:pt x="1292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26"/>
              <p:cNvSpPr/>
              <p:nvPr/>
            </p:nvSpPr>
            <p:spPr>
              <a:xfrm rot="3331772" flipH="1">
                <a:off x="8154453" y="898451"/>
                <a:ext cx="211206" cy="20106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15" extrusionOk="0">
                    <a:moveTo>
                      <a:pt x="2305" y="129"/>
                    </a:moveTo>
                    <a:cubicBezTo>
                      <a:pt x="2585" y="323"/>
                      <a:pt x="2779" y="603"/>
                      <a:pt x="2887" y="926"/>
                    </a:cubicBezTo>
                    <a:cubicBezTo>
                      <a:pt x="3166" y="1766"/>
                      <a:pt x="2693" y="2649"/>
                      <a:pt x="1874" y="2907"/>
                    </a:cubicBezTo>
                    <a:cubicBezTo>
                      <a:pt x="1551" y="3015"/>
                      <a:pt x="1185" y="3015"/>
                      <a:pt x="862" y="2907"/>
                    </a:cubicBezTo>
                    <a:cubicBezTo>
                      <a:pt x="582" y="2692"/>
                      <a:pt x="389" y="2412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616" y="0"/>
                      <a:pt x="1982" y="0"/>
                      <a:pt x="2305" y="12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26"/>
              <p:cNvSpPr/>
              <p:nvPr/>
            </p:nvSpPr>
            <p:spPr>
              <a:xfrm rot="3331772" flipH="1">
                <a:off x="8172654" y="908033"/>
                <a:ext cx="194000" cy="18959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43" extrusionOk="0">
                    <a:moveTo>
                      <a:pt x="712" y="2778"/>
                    </a:moveTo>
                    <a:cubicBezTo>
                      <a:pt x="496" y="2584"/>
                      <a:pt x="367" y="2347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594" y="22"/>
                      <a:pt x="1918" y="0"/>
                      <a:pt x="2219" y="86"/>
                    </a:cubicBezTo>
                    <a:cubicBezTo>
                      <a:pt x="2413" y="280"/>
                      <a:pt x="2564" y="517"/>
                      <a:pt x="2650" y="775"/>
                    </a:cubicBezTo>
                    <a:cubicBezTo>
                      <a:pt x="2908" y="1615"/>
                      <a:pt x="2456" y="2498"/>
                      <a:pt x="1616" y="2756"/>
                    </a:cubicBezTo>
                    <a:cubicBezTo>
                      <a:pt x="1315" y="2843"/>
                      <a:pt x="1013" y="2843"/>
                      <a:pt x="712" y="2756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26"/>
              <p:cNvSpPr/>
              <p:nvPr/>
            </p:nvSpPr>
            <p:spPr>
              <a:xfrm rot="3331772" flipH="1">
                <a:off x="7807881" y="746340"/>
                <a:ext cx="165257" cy="1695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542" extrusionOk="0">
                    <a:moveTo>
                      <a:pt x="2305" y="948"/>
                    </a:moveTo>
                    <a:cubicBezTo>
                      <a:pt x="2003" y="87"/>
                      <a:pt x="819" y="1"/>
                      <a:pt x="410" y="819"/>
                    </a:cubicBezTo>
                    <a:cubicBezTo>
                      <a:pt x="1" y="1638"/>
                      <a:pt x="776" y="2542"/>
                      <a:pt x="1659" y="2241"/>
                    </a:cubicBezTo>
                    <a:cubicBezTo>
                      <a:pt x="2197" y="2068"/>
                      <a:pt x="2477" y="1487"/>
                      <a:pt x="2305" y="94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26"/>
              <p:cNvSpPr/>
              <p:nvPr/>
            </p:nvSpPr>
            <p:spPr>
              <a:xfrm rot="3331772" flipH="1">
                <a:off x="7824901" y="752845"/>
                <a:ext cx="165190" cy="168057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520" extrusionOk="0">
                    <a:moveTo>
                      <a:pt x="2305" y="948"/>
                    </a:moveTo>
                    <a:cubicBezTo>
                      <a:pt x="2003" y="86"/>
                      <a:pt x="819" y="0"/>
                      <a:pt x="410" y="797"/>
                    </a:cubicBezTo>
                    <a:cubicBezTo>
                      <a:pt x="0" y="1615"/>
                      <a:pt x="776" y="2520"/>
                      <a:pt x="1659" y="2240"/>
                    </a:cubicBezTo>
                    <a:cubicBezTo>
                      <a:pt x="2175" y="2068"/>
                      <a:pt x="2477" y="1486"/>
                      <a:pt x="2305" y="9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26"/>
              <p:cNvSpPr/>
              <p:nvPr/>
            </p:nvSpPr>
            <p:spPr>
              <a:xfrm rot="3331772" flipH="1">
                <a:off x="7187503" y="401006"/>
                <a:ext cx="393601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6159" extrusionOk="0">
                    <a:moveTo>
                      <a:pt x="4092" y="5276"/>
                    </a:moveTo>
                    <a:cubicBezTo>
                      <a:pt x="2068" y="6159"/>
                      <a:pt x="1" y="4178"/>
                      <a:pt x="798" y="2110"/>
                    </a:cubicBezTo>
                    <a:cubicBezTo>
                      <a:pt x="1573" y="65"/>
                      <a:pt x="4458" y="0"/>
                      <a:pt x="5363" y="2003"/>
                    </a:cubicBezTo>
                    <a:cubicBezTo>
                      <a:pt x="5901" y="3252"/>
                      <a:pt x="5341" y="4716"/>
                      <a:pt x="4092" y="52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26"/>
              <p:cNvSpPr/>
              <p:nvPr/>
            </p:nvSpPr>
            <p:spPr>
              <a:xfrm rot="3331772" flipH="1">
                <a:off x="7241965" y="454739"/>
                <a:ext cx="285831" cy="297302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458" extrusionOk="0">
                    <a:moveTo>
                      <a:pt x="2972" y="3812"/>
                    </a:moveTo>
                    <a:cubicBezTo>
                      <a:pt x="1530" y="4458"/>
                      <a:pt x="1" y="3015"/>
                      <a:pt x="582" y="1529"/>
                    </a:cubicBezTo>
                    <a:cubicBezTo>
                      <a:pt x="1163" y="43"/>
                      <a:pt x="3252" y="0"/>
                      <a:pt x="3898" y="1465"/>
                    </a:cubicBezTo>
                    <a:cubicBezTo>
                      <a:pt x="4286" y="2369"/>
                      <a:pt x="3877" y="3424"/>
                      <a:pt x="2972" y="38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26"/>
              <p:cNvSpPr/>
              <p:nvPr/>
            </p:nvSpPr>
            <p:spPr>
              <a:xfrm rot="3331772" flipH="1">
                <a:off x="7248660" y="451364"/>
                <a:ext cx="30597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265" extrusionOk="0">
                    <a:moveTo>
                      <a:pt x="3144" y="4006"/>
                    </a:moveTo>
                    <a:cubicBezTo>
                      <a:pt x="2584" y="4264"/>
                      <a:pt x="1938" y="4200"/>
                      <a:pt x="1422" y="3855"/>
                    </a:cubicBezTo>
                    <a:cubicBezTo>
                      <a:pt x="0" y="2305"/>
                      <a:pt x="1960" y="1"/>
                      <a:pt x="3726" y="1142"/>
                    </a:cubicBezTo>
                    <a:cubicBezTo>
                      <a:pt x="4587" y="2046"/>
                      <a:pt x="4286" y="3532"/>
                      <a:pt x="3144" y="402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26"/>
              <p:cNvSpPr/>
              <p:nvPr/>
            </p:nvSpPr>
            <p:spPr>
              <a:xfrm rot="3331772" flipH="1">
                <a:off x="7282561" y="501150"/>
                <a:ext cx="160922" cy="183930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58" extrusionOk="0">
                    <a:moveTo>
                      <a:pt x="2176" y="1271"/>
                    </a:moveTo>
                    <a:cubicBezTo>
                      <a:pt x="2046" y="2327"/>
                      <a:pt x="754" y="2757"/>
                      <a:pt x="1" y="2004"/>
                    </a:cubicBezTo>
                    <a:cubicBezTo>
                      <a:pt x="151" y="2090"/>
                      <a:pt x="324" y="2133"/>
                      <a:pt x="496" y="2154"/>
                    </a:cubicBezTo>
                    <a:cubicBezTo>
                      <a:pt x="1702" y="2327"/>
                      <a:pt x="2412" y="862"/>
                      <a:pt x="1573" y="1"/>
                    </a:cubicBezTo>
                    <a:cubicBezTo>
                      <a:pt x="2003" y="259"/>
                      <a:pt x="2240" y="755"/>
                      <a:pt x="217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97" name="Google Shape;12497;p26"/>
            <p:cNvGrpSpPr/>
            <p:nvPr/>
          </p:nvGrpSpPr>
          <p:grpSpPr>
            <a:xfrm rot="10800000">
              <a:off x="-440153" y="2941522"/>
              <a:ext cx="1791396" cy="2014519"/>
              <a:chOff x="8443923" y="51594"/>
              <a:chExt cx="1454764" cy="1635959"/>
            </a:xfrm>
          </p:grpSpPr>
          <p:sp>
            <p:nvSpPr>
              <p:cNvPr id="12498" name="Google Shape;12498;p26"/>
              <p:cNvSpPr/>
              <p:nvPr/>
            </p:nvSpPr>
            <p:spPr>
              <a:xfrm>
                <a:off x="8585632" y="1067937"/>
                <a:ext cx="350762" cy="205682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3360" extrusionOk="0">
                    <a:moveTo>
                      <a:pt x="1" y="1594"/>
                    </a:moveTo>
                    <a:lnTo>
                      <a:pt x="539" y="1"/>
                    </a:lnTo>
                    <a:lnTo>
                      <a:pt x="5729" y="1788"/>
                    </a:lnTo>
                    <a:lnTo>
                      <a:pt x="5191" y="33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26"/>
              <p:cNvSpPr/>
              <p:nvPr/>
            </p:nvSpPr>
            <p:spPr>
              <a:xfrm>
                <a:off x="8585632" y="1077181"/>
                <a:ext cx="346783" cy="196439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3209" extrusionOk="0">
                    <a:moveTo>
                      <a:pt x="1" y="1443"/>
                    </a:moveTo>
                    <a:lnTo>
                      <a:pt x="475" y="0"/>
                    </a:lnTo>
                    <a:lnTo>
                      <a:pt x="5664" y="1788"/>
                    </a:lnTo>
                    <a:lnTo>
                      <a:pt x="5169" y="32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26"/>
              <p:cNvSpPr/>
              <p:nvPr/>
            </p:nvSpPr>
            <p:spPr>
              <a:xfrm>
                <a:off x="8652907" y="867582"/>
                <a:ext cx="321685" cy="297995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4868" extrusionOk="0">
                    <a:moveTo>
                      <a:pt x="0" y="3467"/>
                    </a:moveTo>
                    <a:lnTo>
                      <a:pt x="1185" y="0"/>
                    </a:lnTo>
                    <a:lnTo>
                      <a:pt x="5255" y="1400"/>
                    </a:lnTo>
                    <a:lnTo>
                      <a:pt x="4070" y="48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26"/>
              <p:cNvSpPr/>
              <p:nvPr/>
            </p:nvSpPr>
            <p:spPr>
              <a:xfrm>
                <a:off x="8461213" y="1277969"/>
                <a:ext cx="145080" cy="3915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6396" extrusionOk="0">
                    <a:moveTo>
                      <a:pt x="1960" y="6396"/>
                    </a:moveTo>
                    <a:lnTo>
                      <a:pt x="2369" y="1141"/>
                    </a:lnTo>
                    <a:lnTo>
                      <a:pt x="453" y="0"/>
                    </a:lnTo>
                    <a:lnTo>
                      <a:pt x="0" y="797"/>
                    </a:lnTo>
                    <a:lnTo>
                      <a:pt x="1443" y="628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26"/>
              <p:cNvSpPr/>
              <p:nvPr/>
            </p:nvSpPr>
            <p:spPr>
              <a:xfrm>
                <a:off x="8443923" y="1091700"/>
                <a:ext cx="207029" cy="28875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717" extrusionOk="0">
                    <a:moveTo>
                      <a:pt x="194" y="3619"/>
                    </a:moveTo>
                    <a:lnTo>
                      <a:pt x="2024" y="432"/>
                    </a:lnTo>
                    <a:cubicBezTo>
                      <a:pt x="2197" y="109"/>
                      <a:pt x="2627" y="1"/>
                      <a:pt x="2950" y="195"/>
                    </a:cubicBezTo>
                    <a:lnTo>
                      <a:pt x="2950" y="195"/>
                    </a:lnTo>
                    <a:cubicBezTo>
                      <a:pt x="3273" y="367"/>
                      <a:pt x="3381" y="776"/>
                      <a:pt x="3187" y="1121"/>
                    </a:cubicBezTo>
                    <a:lnTo>
                      <a:pt x="1378" y="4286"/>
                    </a:lnTo>
                    <a:cubicBezTo>
                      <a:pt x="1185" y="4609"/>
                      <a:pt x="775" y="4717"/>
                      <a:pt x="452" y="4545"/>
                    </a:cubicBezTo>
                    <a:lnTo>
                      <a:pt x="452" y="4545"/>
                    </a:lnTo>
                    <a:cubicBezTo>
                      <a:pt x="129" y="4351"/>
                      <a:pt x="0" y="3942"/>
                      <a:pt x="194" y="36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26"/>
              <p:cNvSpPr/>
              <p:nvPr/>
            </p:nvSpPr>
            <p:spPr>
              <a:xfrm>
                <a:off x="8528276" y="1136571"/>
                <a:ext cx="205682" cy="290037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4738" extrusionOk="0">
                    <a:moveTo>
                      <a:pt x="173" y="3618"/>
                    </a:moveTo>
                    <a:lnTo>
                      <a:pt x="2003" y="452"/>
                    </a:lnTo>
                    <a:cubicBezTo>
                      <a:pt x="2197" y="108"/>
                      <a:pt x="2606" y="0"/>
                      <a:pt x="2929" y="194"/>
                    </a:cubicBezTo>
                    <a:lnTo>
                      <a:pt x="2929" y="194"/>
                    </a:lnTo>
                    <a:cubicBezTo>
                      <a:pt x="3252" y="388"/>
                      <a:pt x="3360" y="797"/>
                      <a:pt x="3187" y="1120"/>
                    </a:cubicBezTo>
                    <a:lnTo>
                      <a:pt x="1357" y="4307"/>
                    </a:lnTo>
                    <a:cubicBezTo>
                      <a:pt x="1163" y="4630"/>
                      <a:pt x="754" y="4738"/>
                      <a:pt x="431" y="4544"/>
                    </a:cubicBezTo>
                    <a:lnTo>
                      <a:pt x="431" y="4544"/>
                    </a:lnTo>
                    <a:cubicBezTo>
                      <a:pt x="108" y="4372"/>
                      <a:pt x="0" y="3941"/>
                      <a:pt x="173" y="3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26"/>
              <p:cNvSpPr/>
              <p:nvPr/>
            </p:nvSpPr>
            <p:spPr>
              <a:xfrm>
                <a:off x="8880929" y="599953"/>
                <a:ext cx="275590" cy="26634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351" extrusionOk="0">
                    <a:moveTo>
                      <a:pt x="1" y="1982"/>
                    </a:moveTo>
                    <a:lnTo>
                      <a:pt x="2886" y="1"/>
                    </a:lnTo>
                    <a:lnTo>
                      <a:pt x="4501" y="2370"/>
                    </a:lnTo>
                    <a:lnTo>
                      <a:pt x="1616" y="43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26"/>
              <p:cNvSpPr/>
              <p:nvPr/>
            </p:nvSpPr>
            <p:spPr>
              <a:xfrm>
                <a:off x="8946857" y="692264"/>
                <a:ext cx="209661" cy="17140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2800" extrusionOk="0">
                    <a:moveTo>
                      <a:pt x="2821" y="0"/>
                    </a:moveTo>
                    <a:lnTo>
                      <a:pt x="3424" y="862"/>
                    </a:lnTo>
                    <a:lnTo>
                      <a:pt x="603" y="2800"/>
                    </a:lnTo>
                    <a:lnTo>
                      <a:pt x="0" y="193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26"/>
              <p:cNvSpPr/>
              <p:nvPr/>
            </p:nvSpPr>
            <p:spPr>
              <a:xfrm>
                <a:off x="8973240" y="725198"/>
                <a:ext cx="183278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19" extrusionOk="0">
                    <a:moveTo>
                      <a:pt x="2778" y="1"/>
                    </a:moveTo>
                    <a:lnTo>
                      <a:pt x="2993" y="324"/>
                    </a:lnTo>
                    <a:lnTo>
                      <a:pt x="215" y="2219"/>
                    </a:lnTo>
                    <a:lnTo>
                      <a:pt x="0" y="19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26"/>
              <p:cNvSpPr/>
              <p:nvPr/>
            </p:nvSpPr>
            <p:spPr>
              <a:xfrm>
                <a:off x="8705612" y="867582"/>
                <a:ext cx="268979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3640" extrusionOk="0">
                    <a:moveTo>
                      <a:pt x="1" y="969"/>
                    </a:moveTo>
                    <a:lnTo>
                      <a:pt x="324" y="0"/>
                    </a:lnTo>
                    <a:lnTo>
                      <a:pt x="4394" y="1400"/>
                    </a:lnTo>
                    <a:lnTo>
                      <a:pt x="3704" y="3446"/>
                    </a:lnTo>
                    <a:cubicBezTo>
                      <a:pt x="2132" y="3640"/>
                      <a:pt x="625" y="2714"/>
                      <a:pt x="87" y="1249"/>
                    </a:cubicBezTo>
                    <a:cubicBezTo>
                      <a:pt x="44" y="1142"/>
                      <a:pt x="22" y="1056"/>
                      <a:pt x="1" y="96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26"/>
              <p:cNvSpPr/>
              <p:nvPr/>
            </p:nvSpPr>
            <p:spPr>
              <a:xfrm>
                <a:off x="8592243" y="1404066"/>
                <a:ext cx="313788" cy="283487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4631" extrusionOk="0">
                    <a:moveTo>
                      <a:pt x="1" y="4394"/>
                    </a:moveTo>
                    <a:lnTo>
                      <a:pt x="2908" y="1"/>
                    </a:lnTo>
                    <a:lnTo>
                      <a:pt x="5126" y="281"/>
                    </a:lnTo>
                    <a:lnTo>
                      <a:pt x="4997" y="1185"/>
                    </a:lnTo>
                    <a:lnTo>
                      <a:pt x="496" y="46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26"/>
              <p:cNvSpPr/>
              <p:nvPr/>
            </p:nvSpPr>
            <p:spPr>
              <a:xfrm>
                <a:off x="8840099" y="1193182"/>
                <a:ext cx="119981" cy="311156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83" extrusionOk="0">
                    <a:moveTo>
                      <a:pt x="1400" y="4458"/>
                    </a:moveTo>
                    <a:lnTo>
                      <a:pt x="1917" y="819"/>
                    </a:lnTo>
                    <a:cubicBezTo>
                      <a:pt x="1960" y="453"/>
                      <a:pt x="1701" y="108"/>
                      <a:pt x="1335" y="65"/>
                    </a:cubicBezTo>
                    <a:lnTo>
                      <a:pt x="1335" y="65"/>
                    </a:lnTo>
                    <a:cubicBezTo>
                      <a:pt x="969" y="0"/>
                      <a:pt x="625" y="259"/>
                      <a:pt x="560" y="646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39"/>
                    </a:cubicBezTo>
                    <a:lnTo>
                      <a:pt x="625" y="5039"/>
                    </a:lnTo>
                    <a:cubicBezTo>
                      <a:pt x="991" y="5082"/>
                      <a:pt x="1335" y="4824"/>
                      <a:pt x="1400" y="44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26"/>
              <p:cNvSpPr/>
              <p:nvPr/>
            </p:nvSpPr>
            <p:spPr>
              <a:xfrm>
                <a:off x="8746503" y="1178674"/>
                <a:ext cx="119981" cy="30987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62" extrusionOk="0">
                    <a:moveTo>
                      <a:pt x="1400" y="4437"/>
                    </a:moveTo>
                    <a:lnTo>
                      <a:pt x="1917" y="819"/>
                    </a:lnTo>
                    <a:cubicBezTo>
                      <a:pt x="1960" y="431"/>
                      <a:pt x="1701" y="108"/>
                      <a:pt x="1335" y="44"/>
                    </a:cubicBezTo>
                    <a:lnTo>
                      <a:pt x="1335" y="44"/>
                    </a:lnTo>
                    <a:cubicBezTo>
                      <a:pt x="969" y="0"/>
                      <a:pt x="625" y="259"/>
                      <a:pt x="560" y="625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18"/>
                    </a:cubicBezTo>
                    <a:lnTo>
                      <a:pt x="625" y="5018"/>
                    </a:lnTo>
                    <a:cubicBezTo>
                      <a:pt x="991" y="5061"/>
                      <a:pt x="1335" y="4803"/>
                      <a:pt x="1400" y="44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26"/>
              <p:cNvSpPr/>
              <p:nvPr/>
            </p:nvSpPr>
            <p:spPr>
              <a:xfrm>
                <a:off x="8466999" y="1104850"/>
                <a:ext cx="475947" cy="382349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6246" extrusionOk="0">
                    <a:moveTo>
                      <a:pt x="87" y="3511"/>
                    </a:moveTo>
                    <a:cubicBezTo>
                      <a:pt x="195" y="3188"/>
                      <a:pt x="625" y="3166"/>
                      <a:pt x="776" y="3468"/>
                    </a:cubicBezTo>
                    <a:cubicBezTo>
                      <a:pt x="927" y="3769"/>
                      <a:pt x="625" y="4092"/>
                      <a:pt x="302" y="3984"/>
                    </a:cubicBezTo>
                    <a:cubicBezTo>
                      <a:pt x="109" y="3920"/>
                      <a:pt x="1" y="3704"/>
                      <a:pt x="87" y="3511"/>
                    </a:cubicBezTo>
                    <a:close/>
                    <a:moveTo>
                      <a:pt x="1874" y="345"/>
                    </a:moveTo>
                    <a:cubicBezTo>
                      <a:pt x="2004" y="44"/>
                      <a:pt x="2434" y="1"/>
                      <a:pt x="2585" y="302"/>
                    </a:cubicBezTo>
                    <a:cubicBezTo>
                      <a:pt x="2714" y="604"/>
                      <a:pt x="2434" y="948"/>
                      <a:pt x="2111" y="840"/>
                    </a:cubicBezTo>
                    <a:cubicBezTo>
                      <a:pt x="1917" y="754"/>
                      <a:pt x="1810" y="539"/>
                      <a:pt x="1874" y="345"/>
                    </a:cubicBezTo>
                    <a:close/>
                    <a:moveTo>
                      <a:pt x="3231" y="1077"/>
                    </a:moveTo>
                    <a:cubicBezTo>
                      <a:pt x="3339" y="754"/>
                      <a:pt x="3769" y="733"/>
                      <a:pt x="3920" y="1034"/>
                    </a:cubicBezTo>
                    <a:cubicBezTo>
                      <a:pt x="4071" y="1336"/>
                      <a:pt x="3769" y="1659"/>
                      <a:pt x="3468" y="1551"/>
                    </a:cubicBezTo>
                    <a:cubicBezTo>
                      <a:pt x="3274" y="1486"/>
                      <a:pt x="3166" y="1271"/>
                      <a:pt x="3231" y="1077"/>
                    </a:cubicBezTo>
                    <a:close/>
                    <a:moveTo>
                      <a:pt x="6160" y="2068"/>
                    </a:moveTo>
                    <a:cubicBezTo>
                      <a:pt x="6267" y="1766"/>
                      <a:pt x="5944" y="1465"/>
                      <a:pt x="5643" y="1616"/>
                    </a:cubicBezTo>
                    <a:cubicBezTo>
                      <a:pt x="5341" y="1766"/>
                      <a:pt x="5363" y="2197"/>
                      <a:pt x="5686" y="2305"/>
                    </a:cubicBezTo>
                    <a:cubicBezTo>
                      <a:pt x="5880" y="2369"/>
                      <a:pt x="6095" y="2283"/>
                      <a:pt x="6160" y="2068"/>
                    </a:cubicBezTo>
                    <a:close/>
                    <a:moveTo>
                      <a:pt x="7667" y="2348"/>
                    </a:moveTo>
                    <a:cubicBezTo>
                      <a:pt x="7775" y="2025"/>
                      <a:pt x="7452" y="1745"/>
                      <a:pt x="7150" y="1874"/>
                    </a:cubicBezTo>
                    <a:cubicBezTo>
                      <a:pt x="6849" y="2025"/>
                      <a:pt x="6870" y="2477"/>
                      <a:pt x="7193" y="2585"/>
                    </a:cubicBezTo>
                    <a:cubicBezTo>
                      <a:pt x="7387" y="2649"/>
                      <a:pt x="7602" y="2542"/>
                      <a:pt x="7667" y="2348"/>
                    </a:cubicBezTo>
                    <a:close/>
                    <a:moveTo>
                      <a:pt x="7150" y="5944"/>
                    </a:moveTo>
                    <a:cubicBezTo>
                      <a:pt x="7258" y="5621"/>
                      <a:pt x="6935" y="5341"/>
                      <a:pt x="6633" y="5470"/>
                    </a:cubicBezTo>
                    <a:cubicBezTo>
                      <a:pt x="6332" y="5621"/>
                      <a:pt x="6354" y="6073"/>
                      <a:pt x="6677" y="6181"/>
                    </a:cubicBezTo>
                    <a:cubicBezTo>
                      <a:pt x="6870" y="6245"/>
                      <a:pt x="7086" y="6138"/>
                      <a:pt x="7150" y="5944"/>
                    </a:cubicBezTo>
                    <a:close/>
                    <a:moveTo>
                      <a:pt x="5664" y="5664"/>
                    </a:moveTo>
                    <a:cubicBezTo>
                      <a:pt x="5772" y="5363"/>
                      <a:pt x="5428" y="5061"/>
                      <a:pt x="5126" y="5212"/>
                    </a:cubicBezTo>
                    <a:cubicBezTo>
                      <a:pt x="4825" y="5363"/>
                      <a:pt x="4868" y="5793"/>
                      <a:pt x="5169" y="5901"/>
                    </a:cubicBezTo>
                    <a:cubicBezTo>
                      <a:pt x="5384" y="5966"/>
                      <a:pt x="5578" y="5858"/>
                      <a:pt x="5664" y="5664"/>
                    </a:cubicBezTo>
                    <a:close/>
                    <a:moveTo>
                      <a:pt x="1422" y="4221"/>
                    </a:moveTo>
                    <a:cubicBezTo>
                      <a:pt x="1594" y="3748"/>
                      <a:pt x="2305" y="3984"/>
                      <a:pt x="2133" y="4458"/>
                    </a:cubicBezTo>
                    <a:cubicBezTo>
                      <a:pt x="1982" y="4932"/>
                      <a:pt x="1250" y="4695"/>
                      <a:pt x="1422" y="42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26"/>
              <p:cNvSpPr/>
              <p:nvPr/>
            </p:nvSpPr>
            <p:spPr>
              <a:xfrm>
                <a:off x="8473610" y="1114093"/>
                <a:ext cx="464071" cy="371759"/>
              </a:xfrm>
              <a:custGeom>
                <a:avLst/>
                <a:gdLst/>
                <a:ahLst/>
                <a:cxnLst/>
                <a:rect l="l" t="t" r="r" b="b"/>
                <a:pathLst>
                  <a:path w="7581" h="6073" extrusionOk="0">
                    <a:moveTo>
                      <a:pt x="690" y="3360"/>
                    </a:moveTo>
                    <a:cubicBezTo>
                      <a:pt x="711" y="3424"/>
                      <a:pt x="711" y="3510"/>
                      <a:pt x="690" y="3597"/>
                    </a:cubicBezTo>
                    <a:cubicBezTo>
                      <a:pt x="604" y="3790"/>
                      <a:pt x="388" y="3898"/>
                      <a:pt x="194" y="3833"/>
                    </a:cubicBezTo>
                    <a:cubicBezTo>
                      <a:pt x="130" y="3812"/>
                      <a:pt x="65" y="3769"/>
                      <a:pt x="22" y="3704"/>
                    </a:cubicBezTo>
                    <a:cubicBezTo>
                      <a:pt x="1" y="3618"/>
                      <a:pt x="1" y="3532"/>
                      <a:pt x="22" y="3467"/>
                    </a:cubicBezTo>
                    <a:cubicBezTo>
                      <a:pt x="87" y="3252"/>
                      <a:pt x="302" y="3166"/>
                      <a:pt x="496" y="3230"/>
                    </a:cubicBezTo>
                    <a:cubicBezTo>
                      <a:pt x="582" y="3252"/>
                      <a:pt x="625" y="3295"/>
                      <a:pt x="668" y="3360"/>
                    </a:cubicBezTo>
                    <a:close/>
                    <a:moveTo>
                      <a:pt x="1831" y="302"/>
                    </a:moveTo>
                    <a:cubicBezTo>
                      <a:pt x="1896" y="108"/>
                      <a:pt x="2111" y="0"/>
                      <a:pt x="2305" y="65"/>
                    </a:cubicBezTo>
                    <a:cubicBezTo>
                      <a:pt x="2391" y="86"/>
                      <a:pt x="2434" y="130"/>
                      <a:pt x="2477" y="194"/>
                    </a:cubicBezTo>
                    <a:cubicBezTo>
                      <a:pt x="2520" y="280"/>
                      <a:pt x="2520" y="366"/>
                      <a:pt x="2477" y="453"/>
                    </a:cubicBezTo>
                    <a:cubicBezTo>
                      <a:pt x="2412" y="646"/>
                      <a:pt x="2197" y="754"/>
                      <a:pt x="2003" y="689"/>
                    </a:cubicBezTo>
                    <a:cubicBezTo>
                      <a:pt x="1939" y="668"/>
                      <a:pt x="1874" y="625"/>
                      <a:pt x="1831" y="560"/>
                    </a:cubicBezTo>
                    <a:cubicBezTo>
                      <a:pt x="1809" y="474"/>
                      <a:pt x="1809" y="388"/>
                      <a:pt x="1831" y="302"/>
                    </a:cubicBezTo>
                    <a:close/>
                    <a:moveTo>
                      <a:pt x="3188" y="1034"/>
                    </a:moveTo>
                    <a:cubicBezTo>
                      <a:pt x="3252" y="819"/>
                      <a:pt x="3468" y="711"/>
                      <a:pt x="3661" y="797"/>
                    </a:cubicBezTo>
                    <a:cubicBezTo>
                      <a:pt x="3726" y="819"/>
                      <a:pt x="3791" y="862"/>
                      <a:pt x="3834" y="905"/>
                    </a:cubicBezTo>
                    <a:cubicBezTo>
                      <a:pt x="3855" y="991"/>
                      <a:pt x="3855" y="1077"/>
                      <a:pt x="3834" y="1163"/>
                    </a:cubicBezTo>
                    <a:cubicBezTo>
                      <a:pt x="3769" y="1357"/>
                      <a:pt x="3554" y="1465"/>
                      <a:pt x="3360" y="1400"/>
                    </a:cubicBezTo>
                    <a:cubicBezTo>
                      <a:pt x="3274" y="1378"/>
                      <a:pt x="3231" y="1335"/>
                      <a:pt x="3188" y="1271"/>
                    </a:cubicBezTo>
                    <a:cubicBezTo>
                      <a:pt x="3145" y="1185"/>
                      <a:pt x="3145" y="1099"/>
                      <a:pt x="3188" y="1034"/>
                    </a:cubicBezTo>
                    <a:close/>
                    <a:moveTo>
                      <a:pt x="6052" y="1680"/>
                    </a:moveTo>
                    <a:cubicBezTo>
                      <a:pt x="6009" y="1615"/>
                      <a:pt x="5944" y="1572"/>
                      <a:pt x="5879" y="1551"/>
                    </a:cubicBezTo>
                    <a:cubicBezTo>
                      <a:pt x="5578" y="1465"/>
                      <a:pt x="5298" y="1745"/>
                      <a:pt x="5406" y="2046"/>
                    </a:cubicBezTo>
                    <a:cubicBezTo>
                      <a:pt x="5449" y="2089"/>
                      <a:pt x="5513" y="2132"/>
                      <a:pt x="5578" y="2154"/>
                    </a:cubicBezTo>
                    <a:cubicBezTo>
                      <a:pt x="5772" y="2218"/>
                      <a:pt x="5987" y="2132"/>
                      <a:pt x="6052" y="1917"/>
                    </a:cubicBezTo>
                    <a:cubicBezTo>
                      <a:pt x="6095" y="1852"/>
                      <a:pt x="6095" y="1766"/>
                      <a:pt x="6052" y="1680"/>
                    </a:cubicBezTo>
                    <a:close/>
                    <a:moveTo>
                      <a:pt x="7559" y="1938"/>
                    </a:moveTo>
                    <a:cubicBezTo>
                      <a:pt x="7516" y="1895"/>
                      <a:pt x="7451" y="1852"/>
                      <a:pt x="7387" y="1831"/>
                    </a:cubicBezTo>
                    <a:cubicBezTo>
                      <a:pt x="7193" y="1745"/>
                      <a:pt x="6978" y="1852"/>
                      <a:pt x="6913" y="2046"/>
                    </a:cubicBezTo>
                    <a:cubicBezTo>
                      <a:pt x="6870" y="2132"/>
                      <a:pt x="6870" y="2218"/>
                      <a:pt x="6913" y="2304"/>
                    </a:cubicBezTo>
                    <a:cubicBezTo>
                      <a:pt x="7085" y="2541"/>
                      <a:pt x="7451" y="2477"/>
                      <a:pt x="7559" y="2197"/>
                    </a:cubicBezTo>
                    <a:cubicBezTo>
                      <a:pt x="7581" y="2111"/>
                      <a:pt x="7581" y="2025"/>
                      <a:pt x="7559" y="1938"/>
                    </a:cubicBezTo>
                    <a:close/>
                    <a:moveTo>
                      <a:pt x="7042" y="5535"/>
                    </a:moveTo>
                    <a:cubicBezTo>
                      <a:pt x="6999" y="5492"/>
                      <a:pt x="6935" y="5448"/>
                      <a:pt x="6870" y="5405"/>
                    </a:cubicBezTo>
                    <a:cubicBezTo>
                      <a:pt x="6590" y="5319"/>
                      <a:pt x="6310" y="5599"/>
                      <a:pt x="6396" y="5879"/>
                    </a:cubicBezTo>
                    <a:cubicBezTo>
                      <a:pt x="6439" y="5944"/>
                      <a:pt x="6504" y="5987"/>
                      <a:pt x="6569" y="6008"/>
                    </a:cubicBezTo>
                    <a:cubicBezTo>
                      <a:pt x="6762" y="6073"/>
                      <a:pt x="6978" y="5965"/>
                      <a:pt x="7042" y="5771"/>
                    </a:cubicBezTo>
                    <a:cubicBezTo>
                      <a:pt x="7085" y="5685"/>
                      <a:pt x="7085" y="5599"/>
                      <a:pt x="7042" y="5513"/>
                    </a:cubicBezTo>
                    <a:close/>
                    <a:moveTo>
                      <a:pt x="5556" y="5276"/>
                    </a:moveTo>
                    <a:cubicBezTo>
                      <a:pt x="5276" y="4953"/>
                      <a:pt x="4760" y="5233"/>
                      <a:pt x="4889" y="5642"/>
                    </a:cubicBezTo>
                    <a:cubicBezTo>
                      <a:pt x="4932" y="5685"/>
                      <a:pt x="4997" y="5728"/>
                      <a:pt x="5061" y="5750"/>
                    </a:cubicBezTo>
                    <a:cubicBezTo>
                      <a:pt x="5276" y="5836"/>
                      <a:pt x="5470" y="5728"/>
                      <a:pt x="5556" y="5513"/>
                    </a:cubicBezTo>
                    <a:cubicBezTo>
                      <a:pt x="5578" y="5448"/>
                      <a:pt x="5578" y="5362"/>
                      <a:pt x="5556" y="5276"/>
                    </a:cubicBezTo>
                    <a:close/>
                    <a:moveTo>
                      <a:pt x="1379" y="4178"/>
                    </a:moveTo>
                    <a:cubicBezTo>
                      <a:pt x="1443" y="3984"/>
                      <a:pt x="1659" y="3876"/>
                      <a:pt x="1853" y="3941"/>
                    </a:cubicBezTo>
                    <a:cubicBezTo>
                      <a:pt x="2025" y="3984"/>
                      <a:pt x="2089" y="4156"/>
                      <a:pt x="2025" y="4307"/>
                    </a:cubicBezTo>
                    <a:cubicBezTo>
                      <a:pt x="1939" y="4609"/>
                      <a:pt x="1551" y="4652"/>
                      <a:pt x="1379" y="4436"/>
                    </a:cubicBezTo>
                    <a:cubicBezTo>
                      <a:pt x="1357" y="4350"/>
                      <a:pt x="1357" y="4264"/>
                      <a:pt x="1379" y="417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26"/>
              <p:cNvSpPr/>
              <p:nvPr/>
            </p:nvSpPr>
            <p:spPr>
              <a:xfrm>
                <a:off x="8675311" y="621072"/>
                <a:ext cx="428444" cy="440319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7193" extrusionOk="0">
                    <a:moveTo>
                      <a:pt x="2283" y="883"/>
                    </a:moveTo>
                    <a:cubicBezTo>
                      <a:pt x="4716" y="0"/>
                      <a:pt x="6999" y="2498"/>
                      <a:pt x="5922" y="4846"/>
                    </a:cubicBezTo>
                    <a:cubicBezTo>
                      <a:pt x="4824" y="7193"/>
                      <a:pt x="1443" y="7064"/>
                      <a:pt x="539" y="4630"/>
                    </a:cubicBezTo>
                    <a:cubicBezTo>
                      <a:pt x="0" y="3123"/>
                      <a:pt x="754" y="1443"/>
                      <a:pt x="2283" y="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26"/>
              <p:cNvSpPr/>
              <p:nvPr/>
            </p:nvSpPr>
            <p:spPr>
              <a:xfrm>
                <a:off x="8722752" y="680389"/>
                <a:ext cx="246574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640" extrusionOk="0">
                    <a:moveTo>
                      <a:pt x="604" y="1551"/>
                    </a:moveTo>
                    <a:cubicBezTo>
                      <a:pt x="1099" y="603"/>
                      <a:pt x="2240" y="259"/>
                      <a:pt x="3166" y="733"/>
                    </a:cubicBezTo>
                    <a:cubicBezTo>
                      <a:pt x="3554" y="926"/>
                      <a:pt x="3855" y="1250"/>
                      <a:pt x="4027" y="1637"/>
                    </a:cubicBezTo>
                    <a:cubicBezTo>
                      <a:pt x="2606" y="1"/>
                      <a:pt x="1" y="1637"/>
                      <a:pt x="840" y="3640"/>
                    </a:cubicBezTo>
                    <a:cubicBezTo>
                      <a:pt x="367" y="3037"/>
                      <a:pt x="259" y="2219"/>
                      <a:pt x="625" y="1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26"/>
              <p:cNvSpPr/>
              <p:nvPr/>
            </p:nvSpPr>
            <p:spPr>
              <a:xfrm>
                <a:off x="8745156" y="698875"/>
                <a:ext cx="278222" cy="28477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652" extrusionOk="0">
                    <a:moveTo>
                      <a:pt x="1486" y="581"/>
                    </a:moveTo>
                    <a:cubicBezTo>
                      <a:pt x="3058" y="0"/>
                      <a:pt x="4544" y="1615"/>
                      <a:pt x="3834" y="3144"/>
                    </a:cubicBezTo>
                    <a:cubicBezTo>
                      <a:pt x="3145" y="4651"/>
                      <a:pt x="948" y="4565"/>
                      <a:pt x="367" y="2993"/>
                    </a:cubicBezTo>
                    <a:cubicBezTo>
                      <a:pt x="1" y="2024"/>
                      <a:pt x="517" y="926"/>
                      <a:pt x="1486" y="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26"/>
              <p:cNvSpPr/>
              <p:nvPr/>
            </p:nvSpPr>
            <p:spPr>
              <a:xfrm>
                <a:off x="9085262" y="81895"/>
                <a:ext cx="813425" cy="646002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0553" extrusionOk="0">
                    <a:moveTo>
                      <a:pt x="991" y="10553"/>
                    </a:moveTo>
                    <a:lnTo>
                      <a:pt x="13287" y="2133"/>
                    </a:lnTo>
                    <a:lnTo>
                      <a:pt x="13287" y="1"/>
                    </a:lnTo>
                    <a:lnTo>
                      <a:pt x="0" y="9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26"/>
              <p:cNvSpPr/>
              <p:nvPr/>
            </p:nvSpPr>
            <p:spPr>
              <a:xfrm>
                <a:off x="9115563" y="146538"/>
                <a:ext cx="783123" cy="581359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9497" extrusionOk="0">
                    <a:moveTo>
                      <a:pt x="496" y="9497"/>
                    </a:moveTo>
                    <a:lnTo>
                      <a:pt x="12792" y="1077"/>
                    </a:lnTo>
                    <a:lnTo>
                      <a:pt x="12792" y="0"/>
                    </a:lnTo>
                    <a:lnTo>
                      <a:pt x="1" y="876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26"/>
              <p:cNvSpPr/>
              <p:nvPr/>
            </p:nvSpPr>
            <p:spPr>
              <a:xfrm>
                <a:off x="8791312" y="793758"/>
                <a:ext cx="233352" cy="22416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662" extrusionOk="0">
                    <a:moveTo>
                      <a:pt x="2951" y="0"/>
                    </a:moveTo>
                    <a:cubicBezTo>
                      <a:pt x="3661" y="819"/>
                      <a:pt x="3510" y="2068"/>
                      <a:pt x="2627" y="2692"/>
                    </a:cubicBezTo>
                    <a:cubicBezTo>
                      <a:pt x="1745" y="3317"/>
                      <a:pt x="517" y="3037"/>
                      <a:pt x="0" y="2089"/>
                    </a:cubicBezTo>
                    <a:cubicBezTo>
                      <a:pt x="1314" y="3661"/>
                      <a:pt x="3812" y="2197"/>
                      <a:pt x="3101" y="280"/>
                    </a:cubicBezTo>
                    <a:cubicBezTo>
                      <a:pt x="3058" y="194"/>
                      <a:pt x="3015" y="87"/>
                      <a:pt x="29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26"/>
              <p:cNvSpPr/>
              <p:nvPr/>
            </p:nvSpPr>
            <p:spPr>
              <a:xfrm>
                <a:off x="8811075" y="773975"/>
                <a:ext cx="131875" cy="13847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62" extrusionOk="0">
                    <a:moveTo>
                      <a:pt x="711" y="280"/>
                    </a:moveTo>
                    <a:cubicBezTo>
                      <a:pt x="1486" y="0"/>
                      <a:pt x="2197" y="776"/>
                      <a:pt x="1852" y="1508"/>
                    </a:cubicBezTo>
                    <a:cubicBezTo>
                      <a:pt x="1529" y="2262"/>
                      <a:pt x="453" y="2218"/>
                      <a:pt x="173" y="1443"/>
                    </a:cubicBezTo>
                    <a:cubicBezTo>
                      <a:pt x="0" y="969"/>
                      <a:pt x="237" y="453"/>
                      <a:pt x="71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26"/>
              <p:cNvSpPr/>
              <p:nvPr/>
            </p:nvSpPr>
            <p:spPr>
              <a:xfrm>
                <a:off x="8832141" y="820141"/>
                <a:ext cx="120043" cy="118696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39" extrusionOk="0">
                    <a:moveTo>
                      <a:pt x="1444" y="0"/>
                    </a:moveTo>
                    <a:cubicBezTo>
                      <a:pt x="1508" y="65"/>
                      <a:pt x="1551" y="172"/>
                      <a:pt x="1594" y="259"/>
                    </a:cubicBezTo>
                    <a:cubicBezTo>
                      <a:pt x="1960" y="1271"/>
                      <a:pt x="539" y="1938"/>
                      <a:pt x="1" y="1012"/>
                    </a:cubicBezTo>
                    <a:cubicBezTo>
                      <a:pt x="647" y="1744"/>
                      <a:pt x="1853" y="1055"/>
                      <a:pt x="1508" y="129"/>
                    </a:cubicBezTo>
                    <a:cubicBezTo>
                      <a:pt x="1487" y="86"/>
                      <a:pt x="1465" y="43"/>
                      <a:pt x="1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1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4" name="Google Shape;12524;p27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12525" name="Google Shape;12525;p27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7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7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7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7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7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7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7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7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7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7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7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7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7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7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7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7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7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7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7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7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7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7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7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7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7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7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7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7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7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7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7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7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7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7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7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7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7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7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7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7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7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7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7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7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7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7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7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7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7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7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7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7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7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7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7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7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7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7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7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7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7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7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7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7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7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7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7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7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7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7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7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7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7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7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7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7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7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7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7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7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7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7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7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7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7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7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7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7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7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7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7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7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7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7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7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7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7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7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7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7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7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7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7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7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7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7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7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7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7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7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7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7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7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7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7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7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7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7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7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7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7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7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7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7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7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7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7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7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7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7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7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7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7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7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7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7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7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7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7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7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7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7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7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7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7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7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7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7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7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7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7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7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7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7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7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7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7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7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7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7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7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7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7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7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7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7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7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7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7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7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7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7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7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7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7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7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7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7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7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7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7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7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7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7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7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7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7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7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7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7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7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7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7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7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7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7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7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7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7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7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7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7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7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7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7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7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7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7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7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7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7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7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7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7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7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7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7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7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7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7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7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7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7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7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7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7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7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7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7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7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7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7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7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7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7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7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7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7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27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27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27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27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27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27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27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27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27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27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27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27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27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27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27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27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27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27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27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27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27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27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27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27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27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27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27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27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27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27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27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27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27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27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27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27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27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27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27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27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27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27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27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27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27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27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27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27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27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27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27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27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27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27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27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27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27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27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27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27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27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27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27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27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27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27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27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27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27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27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27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27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27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27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27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27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27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1" name="Google Shape;12841;p27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12842" name="Google Shape;12842;p27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27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27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27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27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27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27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27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27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27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27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27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27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27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27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27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27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27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27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27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27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27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27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27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27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27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27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27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27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27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27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27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27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27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27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27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27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27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27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27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27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27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27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27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27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27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27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27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27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27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27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27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27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27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27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27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27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27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27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27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27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27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27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27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27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27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27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27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27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27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27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27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27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27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27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27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27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27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27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27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27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27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27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27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27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27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27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27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27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27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27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27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27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27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27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27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27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27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27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1" name="Google Shape;12941;p27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2" name="Google Shape;12942;p27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3" name="Google Shape;12943;p27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4" name="Google Shape;12944;p27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5" name="Google Shape;12945;p27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6" name="Google Shape;12946;p27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7" name="Google Shape;12947;p27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8" name="Google Shape;12948;p27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9" name="Google Shape;12949;p27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0" name="Google Shape;12950;p27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1" name="Google Shape;12951;p27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2" name="Google Shape;12952;p27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3" name="Google Shape;12953;p27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4" name="Google Shape;12954;p27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5" name="Google Shape;12955;p27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6" name="Google Shape;12956;p27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7" name="Google Shape;12957;p27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8" name="Google Shape;12958;p27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9" name="Google Shape;12959;p27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0" name="Google Shape;12960;p27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1" name="Google Shape;12961;p27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2" name="Google Shape;12962;p27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3" name="Google Shape;12963;p27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4" name="Google Shape;12964;p27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5" name="Google Shape;12965;p27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6" name="Google Shape;12966;p27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7" name="Google Shape;12967;p27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8" name="Google Shape;12968;p27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9" name="Google Shape;12969;p27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0" name="Google Shape;12970;p27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1" name="Google Shape;12971;p27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2" name="Google Shape;12972;p27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3" name="Google Shape;12973;p27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12974" name="Google Shape;12974;p27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75" name="Google Shape;12975;p27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12976" name="Google Shape;12976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1" name="Google Shape;12981;p27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12982" name="Google Shape;12982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7" name="Google Shape;12987;p27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8" name="Google Shape;12988;p27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12989" name="Google Shape;1298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4" name="Google Shape;12994;p27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12995" name="Google Shape;1299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9" name="Google Shape;1299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0" name="Google Shape;13000;p27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13001" name="Google Shape;1300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2" name="Google Shape;1300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3" name="Google Shape;1300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4" name="Google Shape;1300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5" name="Google Shape;1300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6" name="Google Shape;13006;p27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13007" name="Google Shape;1300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8" name="Google Shape;1300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9" name="Google Shape;1300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0" name="Google Shape;1301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1" name="Google Shape;1301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2" name="Google Shape;13012;p27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13013" name="Google Shape;1301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4" name="Google Shape;1301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5" name="Google Shape;1301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6" name="Google Shape;1301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7" name="Google Shape;1301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8" name="Google Shape;13018;p27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13019" name="Google Shape;1301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0" name="Google Shape;1302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1" name="Google Shape;1302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2" name="Google Shape;1302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3" name="Google Shape;1302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4" name="Google Shape;13024;p27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13025" name="Google Shape;1302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6" name="Google Shape;1302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7" name="Google Shape;1302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8" name="Google Shape;1302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9" name="Google Shape;1302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0" name="Google Shape;13030;p27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13031" name="Google Shape;1303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2" name="Google Shape;1303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3" name="Google Shape;1303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6" name="Google Shape;13036;p27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13037" name="Google Shape;1303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2" name="Google Shape;13042;p27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13043" name="Google Shape;1304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8" name="Google Shape;13048;p27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13049" name="Google Shape;1304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4" name="Google Shape;13054;p27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5" name="Google Shape;13055;p27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13056" name="Google Shape;13056;p27"/>
            <p:cNvGrpSpPr/>
            <p:nvPr/>
          </p:nvGrpSpPr>
          <p:grpSpPr>
            <a:xfrm flipH="1">
              <a:off x="4720853" y="4521513"/>
              <a:ext cx="462413" cy="323709"/>
              <a:chOff x="75" y="3006199"/>
              <a:chExt cx="316266" cy="221400"/>
            </a:xfrm>
          </p:grpSpPr>
          <p:sp>
            <p:nvSpPr>
              <p:cNvPr id="13057" name="Google Shape;13057;p27"/>
              <p:cNvSpPr/>
              <p:nvPr/>
            </p:nvSpPr>
            <p:spPr>
              <a:xfrm>
                <a:off x="110776" y="3006199"/>
                <a:ext cx="205565" cy="19374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753" extrusionOk="0">
                    <a:moveTo>
                      <a:pt x="450" y="1910"/>
                    </a:moveTo>
                    <a:cubicBezTo>
                      <a:pt x="0" y="955"/>
                      <a:pt x="955" y="1"/>
                      <a:pt x="1910" y="338"/>
                    </a:cubicBezTo>
                    <a:cubicBezTo>
                      <a:pt x="2921" y="731"/>
                      <a:pt x="2921" y="2079"/>
                      <a:pt x="1966" y="2528"/>
                    </a:cubicBezTo>
                    <a:cubicBezTo>
                      <a:pt x="1404" y="2753"/>
                      <a:pt x="730" y="2528"/>
                      <a:pt x="450" y="1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7"/>
              <p:cNvSpPr/>
              <p:nvPr/>
            </p:nvSpPr>
            <p:spPr>
              <a:xfrm>
                <a:off x="150256" y="3022033"/>
                <a:ext cx="166085" cy="15419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191" extrusionOk="0">
                    <a:moveTo>
                      <a:pt x="169" y="1573"/>
                    </a:moveTo>
                    <a:cubicBezTo>
                      <a:pt x="1" y="1124"/>
                      <a:pt x="226" y="618"/>
                      <a:pt x="619" y="450"/>
                    </a:cubicBezTo>
                    <a:cubicBezTo>
                      <a:pt x="1630" y="0"/>
                      <a:pt x="2360" y="1517"/>
                      <a:pt x="1349" y="2022"/>
                    </a:cubicBezTo>
                    <a:cubicBezTo>
                      <a:pt x="900" y="2191"/>
                      <a:pt x="394" y="2022"/>
                      <a:pt x="169" y="15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7"/>
              <p:cNvSpPr/>
              <p:nvPr/>
            </p:nvSpPr>
            <p:spPr>
              <a:xfrm>
                <a:off x="154268" y="3053632"/>
                <a:ext cx="114641" cy="122593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742" extrusionOk="0">
                    <a:moveTo>
                      <a:pt x="112" y="1124"/>
                    </a:moveTo>
                    <a:cubicBezTo>
                      <a:pt x="0" y="843"/>
                      <a:pt x="56" y="562"/>
                      <a:pt x="225" y="281"/>
                    </a:cubicBezTo>
                    <a:cubicBezTo>
                      <a:pt x="281" y="225"/>
                      <a:pt x="337" y="169"/>
                      <a:pt x="449" y="169"/>
                    </a:cubicBezTo>
                    <a:cubicBezTo>
                      <a:pt x="843" y="1"/>
                      <a:pt x="1348" y="169"/>
                      <a:pt x="1517" y="562"/>
                    </a:cubicBezTo>
                    <a:cubicBezTo>
                      <a:pt x="1629" y="843"/>
                      <a:pt x="1629" y="1124"/>
                      <a:pt x="1460" y="1405"/>
                    </a:cubicBezTo>
                    <a:cubicBezTo>
                      <a:pt x="1404" y="1461"/>
                      <a:pt x="1292" y="1517"/>
                      <a:pt x="1236" y="1573"/>
                    </a:cubicBezTo>
                    <a:cubicBezTo>
                      <a:pt x="786" y="1742"/>
                      <a:pt x="337" y="1517"/>
                      <a:pt x="112" y="1124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7"/>
              <p:cNvSpPr/>
              <p:nvPr/>
            </p:nvSpPr>
            <p:spPr>
              <a:xfrm>
                <a:off x="173973" y="3073407"/>
                <a:ext cx="79172" cy="7516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68" extrusionOk="0">
                    <a:moveTo>
                      <a:pt x="563" y="1068"/>
                    </a:moveTo>
                    <a:cubicBezTo>
                      <a:pt x="226" y="1011"/>
                      <a:pt x="1" y="674"/>
                      <a:pt x="57" y="337"/>
                    </a:cubicBezTo>
                    <a:cubicBezTo>
                      <a:pt x="57" y="225"/>
                      <a:pt x="113" y="113"/>
                      <a:pt x="226" y="0"/>
                    </a:cubicBezTo>
                    <a:cubicBezTo>
                      <a:pt x="169" y="57"/>
                      <a:pt x="169" y="169"/>
                      <a:pt x="113" y="225"/>
                    </a:cubicBezTo>
                    <a:cubicBezTo>
                      <a:pt x="57" y="562"/>
                      <a:pt x="282" y="899"/>
                      <a:pt x="675" y="955"/>
                    </a:cubicBezTo>
                    <a:cubicBezTo>
                      <a:pt x="843" y="955"/>
                      <a:pt x="1012" y="899"/>
                      <a:pt x="1124" y="787"/>
                    </a:cubicBezTo>
                    <a:cubicBezTo>
                      <a:pt x="1012" y="955"/>
                      <a:pt x="787" y="1068"/>
                      <a:pt x="563" y="10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7"/>
              <p:cNvSpPr/>
              <p:nvPr/>
            </p:nvSpPr>
            <p:spPr>
              <a:xfrm>
                <a:off x="75" y="3065525"/>
                <a:ext cx="142369" cy="16207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7"/>
              <p:cNvSpPr/>
              <p:nvPr/>
            </p:nvSpPr>
            <p:spPr>
              <a:xfrm>
                <a:off x="27733" y="3101065"/>
                <a:ext cx="87054" cy="8705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7"/>
              <p:cNvSpPr/>
              <p:nvPr/>
            </p:nvSpPr>
            <p:spPr>
              <a:xfrm>
                <a:off x="31674" y="3105006"/>
                <a:ext cx="87054" cy="8311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7"/>
              <p:cNvSpPr/>
              <p:nvPr/>
            </p:nvSpPr>
            <p:spPr>
              <a:xfrm>
                <a:off x="39626" y="3124781"/>
                <a:ext cx="55385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5" name="Google Shape;13065;p27"/>
            <p:cNvGrpSpPr/>
            <p:nvPr/>
          </p:nvGrpSpPr>
          <p:grpSpPr>
            <a:xfrm flipH="1">
              <a:off x="4028855" y="4475313"/>
              <a:ext cx="156092" cy="306422"/>
              <a:chOff x="474406" y="2974600"/>
              <a:chExt cx="106759" cy="209577"/>
            </a:xfrm>
          </p:grpSpPr>
          <p:sp>
            <p:nvSpPr>
              <p:cNvPr id="13066" name="Google Shape;13066;p27"/>
              <p:cNvSpPr/>
              <p:nvPr/>
            </p:nvSpPr>
            <p:spPr>
              <a:xfrm>
                <a:off x="474406" y="2974600"/>
                <a:ext cx="106759" cy="209577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978" extrusionOk="0">
                    <a:moveTo>
                      <a:pt x="1517" y="2977"/>
                    </a:moveTo>
                    <a:lnTo>
                      <a:pt x="0" y="2977"/>
                    </a:lnTo>
                    <a:lnTo>
                      <a:pt x="0" y="731"/>
                    </a:lnTo>
                    <a:cubicBezTo>
                      <a:pt x="0" y="0"/>
                      <a:pt x="1517" y="0"/>
                      <a:pt x="1517" y="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7"/>
              <p:cNvSpPr/>
              <p:nvPr/>
            </p:nvSpPr>
            <p:spPr>
              <a:xfrm>
                <a:off x="474406" y="2982482"/>
                <a:ext cx="98877" cy="20169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866" extrusionOk="0">
                    <a:moveTo>
                      <a:pt x="1405" y="2865"/>
                    </a:moveTo>
                    <a:lnTo>
                      <a:pt x="0" y="2865"/>
                    </a:lnTo>
                    <a:lnTo>
                      <a:pt x="0" y="619"/>
                    </a:lnTo>
                    <a:cubicBezTo>
                      <a:pt x="0" y="506"/>
                      <a:pt x="57" y="338"/>
                      <a:pt x="169" y="282"/>
                    </a:cubicBezTo>
                    <a:cubicBezTo>
                      <a:pt x="618" y="1"/>
                      <a:pt x="1405" y="169"/>
                      <a:pt x="1405" y="675"/>
                    </a:cubicBezTo>
                    <a:lnTo>
                      <a:pt x="1405" y="2865"/>
                    </a:ln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7"/>
              <p:cNvSpPr/>
              <p:nvPr/>
            </p:nvSpPr>
            <p:spPr>
              <a:xfrm>
                <a:off x="482288" y="3014151"/>
                <a:ext cx="83113" cy="9887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05" extrusionOk="0">
                    <a:moveTo>
                      <a:pt x="1068" y="618"/>
                    </a:moveTo>
                    <a:cubicBezTo>
                      <a:pt x="1180" y="1404"/>
                      <a:pt x="1" y="1404"/>
                      <a:pt x="57" y="618"/>
                    </a:cubicBezTo>
                    <a:cubicBezTo>
                      <a:pt x="169" y="0"/>
                      <a:pt x="1012" y="0"/>
                      <a:pt x="1068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7"/>
              <p:cNvSpPr/>
              <p:nvPr/>
            </p:nvSpPr>
            <p:spPr>
              <a:xfrm>
                <a:off x="482288" y="3029915"/>
                <a:ext cx="79172" cy="5939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844" extrusionOk="0">
                    <a:moveTo>
                      <a:pt x="225" y="57"/>
                    </a:moveTo>
                    <a:cubicBezTo>
                      <a:pt x="338" y="1"/>
                      <a:pt x="394" y="1"/>
                      <a:pt x="506" y="1"/>
                    </a:cubicBezTo>
                    <a:cubicBezTo>
                      <a:pt x="899" y="1"/>
                      <a:pt x="1124" y="450"/>
                      <a:pt x="956" y="787"/>
                    </a:cubicBezTo>
                    <a:cubicBezTo>
                      <a:pt x="843" y="843"/>
                      <a:pt x="787" y="843"/>
                      <a:pt x="675" y="843"/>
                    </a:cubicBezTo>
                    <a:cubicBezTo>
                      <a:pt x="282" y="843"/>
                      <a:pt x="1" y="394"/>
                      <a:pt x="225" y="57"/>
                    </a:cubicBez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0" name="Google Shape;13070;p27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13071" name="Google Shape;13071;p27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7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7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4" name="Google Shape;13074;p27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13075" name="Google Shape;13075;p27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7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7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7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7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0" name="Google Shape;13080;p27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13081" name="Google Shape;13081;p27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7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7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7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5" name="Google Shape;13095;p31"/>
          <p:cNvSpPr txBox="1">
            <a:spLocks noGrp="1"/>
          </p:cNvSpPr>
          <p:nvPr>
            <p:ph type="subTitle" idx="1"/>
          </p:nvPr>
        </p:nvSpPr>
        <p:spPr>
          <a:xfrm>
            <a:off x="885800" y="4208677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Alexandru-Bogdan Dura</a:t>
            </a:r>
            <a:endParaRPr dirty="0"/>
          </a:p>
        </p:txBody>
      </p:sp>
      <p:sp>
        <p:nvSpPr>
          <p:cNvPr id="13096" name="Google Shape;13096;p31"/>
          <p:cNvSpPr txBox="1">
            <a:spLocks noGrp="1"/>
          </p:cNvSpPr>
          <p:nvPr>
            <p:ph type="ctrTitle"/>
          </p:nvPr>
        </p:nvSpPr>
        <p:spPr>
          <a:xfrm>
            <a:off x="885800" y="2097740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ROS2 NAVIGATION</a:t>
            </a:r>
            <a:br>
              <a:rPr lang="en" sz="3200" dirty="0"/>
            </a:br>
            <a:r>
              <a:rPr lang="en" sz="3200" dirty="0"/>
              <a:t>FINAL PROJECT</a:t>
            </a:r>
            <a:endParaRPr sz="3600" dirty="0"/>
          </a:p>
        </p:txBody>
      </p:sp>
      <p:grpSp>
        <p:nvGrpSpPr>
          <p:cNvPr id="13097" name="Google Shape;13097;p31"/>
          <p:cNvGrpSpPr/>
          <p:nvPr/>
        </p:nvGrpSpPr>
        <p:grpSpPr>
          <a:xfrm>
            <a:off x="6148837" y="1025595"/>
            <a:ext cx="3431442" cy="4129357"/>
            <a:chOff x="9304175" y="2551300"/>
            <a:chExt cx="1871321" cy="2251926"/>
          </a:xfrm>
        </p:grpSpPr>
        <p:sp>
          <p:nvSpPr>
            <p:cNvPr id="13098" name="Google Shape;13098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rgbClr val="2E6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31"/>
            <p:cNvSpPr/>
            <p:nvPr/>
          </p:nvSpPr>
          <p:spPr>
            <a:xfrm flipH="1">
              <a:off x="9586620" y="2665084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31"/>
            <p:cNvSpPr/>
            <p:nvPr/>
          </p:nvSpPr>
          <p:spPr>
            <a:xfrm flipH="1">
              <a:off x="10226102" y="3186854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31"/>
            <p:cNvSpPr/>
            <p:nvPr/>
          </p:nvSpPr>
          <p:spPr>
            <a:xfrm flipH="1">
              <a:off x="10347713" y="3308461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31"/>
            <p:cNvSpPr/>
            <p:nvPr/>
          </p:nvSpPr>
          <p:spPr>
            <a:xfrm flipH="1">
              <a:off x="9586620" y="2666786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31"/>
            <p:cNvSpPr/>
            <p:nvPr/>
          </p:nvSpPr>
          <p:spPr>
            <a:xfrm flipH="1">
              <a:off x="10223549" y="3189407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31"/>
            <p:cNvSpPr/>
            <p:nvPr/>
          </p:nvSpPr>
          <p:spPr>
            <a:xfrm flipH="1">
              <a:off x="10344309" y="3310163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2" name="Google Shape;13222;p31"/>
          <p:cNvGrpSpPr/>
          <p:nvPr/>
        </p:nvGrpSpPr>
        <p:grpSpPr>
          <a:xfrm>
            <a:off x="278650" y="0"/>
            <a:ext cx="2828515" cy="1907662"/>
            <a:chOff x="126250" y="0"/>
            <a:chExt cx="2828515" cy="1907662"/>
          </a:xfrm>
        </p:grpSpPr>
        <p:sp>
          <p:nvSpPr>
            <p:cNvPr id="13223" name="Google Shape;13223;p31"/>
            <p:cNvSpPr/>
            <p:nvPr/>
          </p:nvSpPr>
          <p:spPr>
            <a:xfrm rot="1793316">
              <a:off x="1946350" y="1299243"/>
              <a:ext cx="578549" cy="112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9CB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31"/>
            <p:cNvSpPr/>
            <p:nvPr/>
          </p:nvSpPr>
          <p:spPr>
            <a:xfrm rot="-781044">
              <a:off x="2441088" y="1287913"/>
              <a:ext cx="479202" cy="360799"/>
            </a:xfrm>
            <a:custGeom>
              <a:avLst/>
              <a:gdLst/>
              <a:ahLst/>
              <a:cxnLst/>
              <a:rect l="l" t="t" r="r" b="b"/>
              <a:pathLst>
                <a:path w="4775" h="3595" extrusionOk="0">
                  <a:moveTo>
                    <a:pt x="1741" y="0"/>
                  </a:moveTo>
                  <a:lnTo>
                    <a:pt x="3932" y="1629"/>
                  </a:lnTo>
                  <a:lnTo>
                    <a:pt x="4774" y="3482"/>
                  </a:lnTo>
                  <a:lnTo>
                    <a:pt x="4606" y="3595"/>
                  </a:lnTo>
                  <a:lnTo>
                    <a:pt x="3707" y="1966"/>
                  </a:lnTo>
                  <a:lnTo>
                    <a:pt x="1910" y="843"/>
                  </a:lnTo>
                  <a:lnTo>
                    <a:pt x="1067" y="2191"/>
                  </a:lnTo>
                  <a:lnTo>
                    <a:pt x="0" y="1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31"/>
            <p:cNvSpPr/>
            <p:nvPr/>
          </p:nvSpPr>
          <p:spPr>
            <a:xfrm rot="-781044">
              <a:off x="2379852" y="1448836"/>
              <a:ext cx="417182" cy="417202"/>
            </a:xfrm>
            <a:custGeom>
              <a:avLst/>
              <a:gdLst/>
              <a:ahLst/>
              <a:cxnLst/>
              <a:rect l="l" t="t" r="r" b="b"/>
              <a:pathLst>
                <a:path w="4157" h="4157" extrusionOk="0">
                  <a:moveTo>
                    <a:pt x="0" y="1741"/>
                  </a:moveTo>
                  <a:lnTo>
                    <a:pt x="1910" y="3651"/>
                  </a:lnTo>
                  <a:lnTo>
                    <a:pt x="4100" y="4156"/>
                  </a:lnTo>
                  <a:lnTo>
                    <a:pt x="4156" y="3932"/>
                  </a:lnTo>
                  <a:lnTo>
                    <a:pt x="2191" y="3426"/>
                  </a:lnTo>
                  <a:lnTo>
                    <a:pt x="2078" y="3314"/>
                  </a:lnTo>
                  <a:lnTo>
                    <a:pt x="2078" y="3314"/>
                  </a:lnTo>
                  <a:lnTo>
                    <a:pt x="843" y="1797"/>
                  </a:lnTo>
                  <a:lnTo>
                    <a:pt x="2022" y="786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31"/>
            <p:cNvSpPr/>
            <p:nvPr/>
          </p:nvSpPr>
          <p:spPr>
            <a:xfrm rot="-781044">
              <a:off x="2364180" y="1613795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225"/>
                    <a:pt x="169" y="1"/>
                    <a:pt x="450" y="57"/>
                  </a:cubicBezTo>
                  <a:cubicBezTo>
                    <a:pt x="675" y="57"/>
                    <a:pt x="843" y="225"/>
                    <a:pt x="843" y="506"/>
                  </a:cubicBezTo>
                  <a:cubicBezTo>
                    <a:pt x="843" y="731"/>
                    <a:pt x="619" y="899"/>
                    <a:pt x="394" y="899"/>
                  </a:cubicBezTo>
                  <a:cubicBezTo>
                    <a:pt x="169" y="899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31"/>
            <p:cNvSpPr/>
            <p:nvPr/>
          </p:nvSpPr>
          <p:spPr>
            <a:xfrm rot="-781044">
              <a:off x="2367052" y="1600945"/>
              <a:ext cx="90321" cy="90325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1" y="450"/>
                  </a:moveTo>
                  <a:cubicBezTo>
                    <a:pt x="1" y="225"/>
                    <a:pt x="226" y="0"/>
                    <a:pt x="450" y="57"/>
                  </a:cubicBezTo>
                  <a:cubicBezTo>
                    <a:pt x="675" y="57"/>
                    <a:pt x="900" y="225"/>
                    <a:pt x="843" y="506"/>
                  </a:cubicBezTo>
                  <a:cubicBezTo>
                    <a:pt x="843" y="731"/>
                    <a:pt x="675" y="899"/>
                    <a:pt x="394" y="899"/>
                  </a:cubicBezTo>
                  <a:cubicBezTo>
                    <a:pt x="169" y="899"/>
                    <a:pt x="1" y="674"/>
                    <a:pt x="1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31"/>
            <p:cNvSpPr/>
            <p:nvPr/>
          </p:nvSpPr>
          <p:spPr>
            <a:xfrm rot="-1579503">
              <a:off x="1695852" y="1023601"/>
              <a:ext cx="293145" cy="310113"/>
            </a:xfrm>
            <a:custGeom>
              <a:avLst/>
              <a:gdLst/>
              <a:ahLst/>
              <a:cxnLst/>
              <a:rect l="l" t="t" r="r" b="b"/>
              <a:pathLst>
                <a:path w="2921" h="3090" extrusionOk="0">
                  <a:moveTo>
                    <a:pt x="2921" y="2696"/>
                  </a:moveTo>
                  <a:lnTo>
                    <a:pt x="393" y="0"/>
                  </a:lnTo>
                  <a:lnTo>
                    <a:pt x="0" y="393"/>
                  </a:lnTo>
                  <a:lnTo>
                    <a:pt x="2472" y="3089"/>
                  </a:lnTo>
                  <a:close/>
                </a:path>
              </a:pathLst>
            </a:custGeom>
            <a:solidFill>
              <a:srgbClr val="FDD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31"/>
            <p:cNvSpPr/>
            <p:nvPr/>
          </p:nvSpPr>
          <p:spPr>
            <a:xfrm rot="-781044">
              <a:off x="2398842" y="1464200"/>
              <a:ext cx="163581" cy="129667"/>
            </a:xfrm>
            <a:custGeom>
              <a:avLst/>
              <a:gdLst/>
              <a:ahLst/>
              <a:cxnLst/>
              <a:rect l="l" t="t" r="r" b="b"/>
              <a:pathLst>
                <a:path w="1630" h="1292" extrusionOk="0">
                  <a:moveTo>
                    <a:pt x="1629" y="730"/>
                  </a:moveTo>
                  <a:cubicBezTo>
                    <a:pt x="1517" y="1067"/>
                    <a:pt x="1236" y="1292"/>
                    <a:pt x="899" y="1292"/>
                  </a:cubicBezTo>
                  <a:cubicBezTo>
                    <a:pt x="562" y="1236"/>
                    <a:pt x="225" y="1067"/>
                    <a:pt x="1" y="842"/>
                  </a:cubicBezTo>
                  <a:lnTo>
                    <a:pt x="506" y="0"/>
                  </a:lnTo>
                  <a:lnTo>
                    <a:pt x="1629" y="73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31"/>
            <p:cNvSpPr/>
            <p:nvPr/>
          </p:nvSpPr>
          <p:spPr>
            <a:xfrm rot="-781044">
              <a:off x="2384085" y="1624159"/>
              <a:ext cx="50780" cy="45163"/>
            </a:xfrm>
            <a:custGeom>
              <a:avLst/>
              <a:gdLst/>
              <a:ahLst/>
              <a:cxnLst/>
              <a:rect l="l" t="t" r="r" b="b"/>
              <a:pathLst>
                <a:path w="506" h="450" extrusionOk="0">
                  <a:moveTo>
                    <a:pt x="57" y="225"/>
                  </a:moveTo>
                  <a:cubicBezTo>
                    <a:pt x="57" y="112"/>
                    <a:pt x="169" y="0"/>
                    <a:pt x="281" y="0"/>
                  </a:cubicBezTo>
                  <a:cubicBezTo>
                    <a:pt x="394" y="0"/>
                    <a:pt x="506" y="112"/>
                    <a:pt x="506" y="225"/>
                  </a:cubicBezTo>
                  <a:cubicBezTo>
                    <a:pt x="506" y="393"/>
                    <a:pt x="394" y="449"/>
                    <a:pt x="225" y="449"/>
                  </a:cubicBezTo>
                  <a:cubicBezTo>
                    <a:pt x="113" y="449"/>
                    <a:pt x="0" y="337"/>
                    <a:pt x="57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31"/>
            <p:cNvSpPr/>
            <p:nvPr/>
          </p:nvSpPr>
          <p:spPr>
            <a:xfrm rot="-781044">
              <a:off x="2788113" y="1407544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69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5"/>
                    <a:pt x="337" y="675"/>
                  </a:cubicBezTo>
                  <a:cubicBezTo>
                    <a:pt x="169" y="675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31"/>
            <p:cNvSpPr/>
            <p:nvPr/>
          </p:nvSpPr>
          <p:spPr>
            <a:xfrm rot="-781044">
              <a:off x="2792323" y="1400802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13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74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31"/>
            <p:cNvSpPr/>
            <p:nvPr/>
          </p:nvSpPr>
          <p:spPr>
            <a:xfrm rot="-781044">
              <a:off x="2576533" y="1768878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57" y="338"/>
                  </a:moveTo>
                  <a:cubicBezTo>
                    <a:pt x="57" y="169"/>
                    <a:pt x="169" y="1"/>
                    <a:pt x="394" y="1"/>
                  </a:cubicBezTo>
                  <a:cubicBezTo>
                    <a:pt x="563" y="1"/>
                    <a:pt x="675" y="169"/>
                    <a:pt x="675" y="338"/>
                  </a:cubicBezTo>
                  <a:cubicBezTo>
                    <a:pt x="675" y="506"/>
                    <a:pt x="506" y="675"/>
                    <a:pt x="338" y="675"/>
                  </a:cubicBezTo>
                  <a:cubicBezTo>
                    <a:pt x="169" y="675"/>
                    <a:pt x="1" y="506"/>
                    <a:pt x="57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31"/>
            <p:cNvSpPr/>
            <p:nvPr/>
          </p:nvSpPr>
          <p:spPr>
            <a:xfrm rot="-781044">
              <a:off x="2580841" y="1762113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7"/>
                  </a:moveTo>
                  <a:cubicBezTo>
                    <a:pt x="56" y="113"/>
                    <a:pt x="169" y="0"/>
                    <a:pt x="393" y="0"/>
                  </a:cubicBezTo>
                  <a:cubicBezTo>
                    <a:pt x="562" y="0"/>
                    <a:pt x="674" y="169"/>
                    <a:pt x="674" y="337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18"/>
                    <a:pt x="0" y="506"/>
                    <a:pt x="0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31"/>
            <p:cNvSpPr/>
            <p:nvPr/>
          </p:nvSpPr>
          <p:spPr>
            <a:xfrm rot="-781044">
              <a:off x="2597691" y="1778987"/>
              <a:ext cx="33920" cy="33922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1" y="169"/>
                  </a:moveTo>
                  <a:cubicBezTo>
                    <a:pt x="1" y="57"/>
                    <a:pt x="113" y="1"/>
                    <a:pt x="169" y="1"/>
                  </a:cubicBezTo>
                  <a:cubicBezTo>
                    <a:pt x="281" y="1"/>
                    <a:pt x="338" y="57"/>
                    <a:pt x="338" y="169"/>
                  </a:cubicBezTo>
                  <a:cubicBezTo>
                    <a:pt x="338" y="282"/>
                    <a:pt x="281" y="338"/>
                    <a:pt x="169" y="338"/>
                  </a:cubicBezTo>
                  <a:cubicBezTo>
                    <a:pt x="57" y="338"/>
                    <a:pt x="1" y="226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31"/>
            <p:cNvSpPr/>
            <p:nvPr/>
          </p:nvSpPr>
          <p:spPr>
            <a:xfrm rot="-781044">
              <a:off x="2544463" y="1317586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169"/>
                    <a:pt x="169" y="1"/>
                    <a:pt x="450" y="1"/>
                  </a:cubicBezTo>
                  <a:cubicBezTo>
                    <a:pt x="675" y="1"/>
                    <a:pt x="843" y="225"/>
                    <a:pt x="843" y="450"/>
                  </a:cubicBezTo>
                  <a:cubicBezTo>
                    <a:pt x="843" y="675"/>
                    <a:pt x="675" y="899"/>
                    <a:pt x="394" y="843"/>
                  </a:cubicBezTo>
                  <a:cubicBezTo>
                    <a:pt x="169" y="843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31"/>
            <p:cNvSpPr/>
            <p:nvPr/>
          </p:nvSpPr>
          <p:spPr>
            <a:xfrm rot="-781044">
              <a:off x="2547423" y="1304726"/>
              <a:ext cx="90220" cy="90225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0" y="450"/>
                  </a:moveTo>
                  <a:cubicBezTo>
                    <a:pt x="0" y="225"/>
                    <a:pt x="225" y="0"/>
                    <a:pt x="449" y="0"/>
                  </a:cubicBezTo>
                  <a:cubicBezTo>
                    <a:pt x="674" y="56"/>
                    <a:pt x="899" y="225"/>
                    <a:pt x="899" y="450"/>
                  </a:cubicBezTo>
                  <a:cubicBezTo>
                    <a:pt x="843" y="730"/>
                    <a:pt x="674" y="899"/>
                    <a:pt x="449" y="899"/>
                  </a:cubicBezTo>
                  <a:cubicBezTo>
                    <a:pt x="169" y="899"/>
                    <a:pt x="0" y="674"/>
                    <a:pt x="0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31"/>
            <p:cNvSpPr/>
            <p:nvPr/>
          </p:nvSpPr>
          <p:spPr>
            <a:xfrm rot="-1579503">
              <a:off x="1705452" y="1050408"/>
              <a:ext cx="253805" cy="253811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31"/>
            <p:cNvSpPr/>
            <p:nvPr/>
          </p:nvSpPr>
          <p:spPr>
            <a:xfrm rot="-781044">
              <a:off x="2569903" y="1327207"/>
              <a:ext cx="45261" cy="45263"/>
            </a:xfrm>
            <a:custGeom>
              <a:avLst/>
              <a:gdLst/>
              <a:ahLst/>
              <a:cxnLst/>
              <a:rect l="l" t="t" r="r" b="b"/>
              <a:pathLst>
                <a:path w="451" h="451" extrusionOk="0">
                  <a:moveTo>
                    <a:pt x="1" y="226"/>
                  </a:moveTo>
                  <a:cubicBezTo>
                    <a:pt x="1" y="57"/>
                    <a:pt x="113" y="1"/>
                    <a:pt x="225" y="1"/>
                  </a:cubicBezTo>
                  <a:cubicBezTo>
                    <a:pt x="338" y="1"/>
                    <a:pt x="450" y="57"/>
                    <a:pt x="450" y="226"/>
                  </a:cubicBezTo>
                  <a:cubicBezTo>
                    <a:pt x="450" y="338"/>
                    <a:pt x="338" y="450"/>
                    <a:pt x="225" y="450"/>
                  </a:cubicBezTo>
                  <a:cubicBezTo>
                    <a:pt x="57" y="450"/>
                    <a:pt x="1" y="338"/>
                    <a:pt x="1" y="22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31"/>
            <p:cNvSpPr/>
            <p:nvPr/>
          </p:nvSpPr>
          <p:spPr>
            <a:xfrm rot="-781044">
              <a:off x="2809184" y="1417774"/>
              <a:ext cx="33920" cy="3382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" y="169"/>
                  </a:moveTo>
                  <a:cubicBezTo>
                    <a:pt x="57" y="56"/>
                    <a:pt x="113" y="0"/>
                    <a:pt x="169" y="0"/>
                  </a:cubicBezTo>
                  <a:cubicBezTo>
                    <a:pt x="282" y="0"/>
                    <a:pt x="338" y="56"/>
                    <a:pt x="338" y="169"/>
                  </a:cubicBezTo>
                  <a:cubicBezTo>
                    <a:pt x="338" y="281"/>
                    <a:pt x="226" y="337"/>
                    <a:pt x="169" y="337"/>
                  </a:cubicBezTo>
                  <a:cubicBezTo>
                    <a:pt x="57" y="337"/>
                    <a:pt x="1" y="281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31"/>
            <p:cNvSpPr/>
            <p:nvPr/>
          </p:nvSpPr>
          <p:spPr>
            <a:xfrm rot="-1579488">
              <a:off x="1706737" y="1125724"/>
              <a:ext cx="256245" cy="260229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1"/>
            <p:cNvSpPr/>
            <p:nvPr/>
          </p:nvSpPr>
          <p:spPr>
            <a:xfrm rot="1029073">
              <a:off x="820317" y="922371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1"/>
            <p:cNvSpPr/>
            <p:nvPr/>
          </p:nvSpPr>
          <p:spPr>
            <a:xfrm rot="1029073">
              <a:off x="815844" y="920990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Google Shape;13357;p33"/>
          <p:cNvSpPr/>
          <p:nvPr/>
        </p:nvSpPr>
        <p:spPr>
          <a:xfrm>
            <a:off x="4575050" y="32094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8" name="Google Shape;13358;p33"/>
          <p:cNvSpPr/>
          <p:nvPr/>
        </p:nvSpPr>
        <p:spPr>
          <a:xfrm>
            <a:off x="4572005" y="11298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0" name="Google Shape;13360;p33"/>
          <p:cNvSpPr/>
          <p:nvPr/>
        </p:nvSpPr>
        <p:spPr>
          <a:xfrm>
            <a:off x="793925" y="32094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1" name="Google Shape;13361;p33"/>
          <p:cNvSpPr/>
          <p:nvPr/>
        </p:nvSpPr>
        <p:spPr>
          <a:xfrm>
            <a:off x="793925" y="1120754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3" name="Google Shape;13363;p33"/>
          <p:cNvSpPr txBox="1">
            <a:spLocks noGrp="1"/>
          </p:cNvSpPr>
          <p:nvPr>
            <p:ph type="title" idx="2"/>
          </p:nvPr>
        </p:nvSpPr>
        <p:spPr>
          <a:xfrm>
            <a:off x="793933" y="1313654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3364" name="Google Shape;13364;p33"/>
          <p:cNvSpPr txBox="1">
            <a:spLocks noGrp="1"/>
          </p:cNvSpPr>
          <p:nvPr>
            <p:ph type="subTitle" idx="1"/>
          </p:nvPr>
        </p:nvSpPr>
        <p:spPr>
          <a:xfrm>
            <a:off x="1647066" y="1329347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Mapping</a:t>
            </a:r>
            <a:endParaRPr dirty="0"/>
          </a:p>
        </p:txBody>
      </p:sp>
      <p:sp>
        <p:nvSpPr>
          <p:cNvPr id="13365" name="Google Shape;13365;p33"/>
          <p:cNvSpPr txBox="1">
            <a:spLocks noGrp="1"/>
          </p:cNvSpPr>
          <p:nvPr>
            <p:ph type="title" idx="3"/>
          </p:nvPr>
        </p:nvSpPr>
        <p:spPr>
          <a:xfrm>
            <a:off x="793925" y="3398573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3366" name="Google Shape;13366;p33"/>
          <p:cNvSpPr txBox="1">
            <a:spLocks noGrp="1"/>
          </p:cNvSpPr>
          <p:nvPr>
            <p:ph type="subTitle" idx="4"/>
          </p:nvPr>
        </p:nvSpPr>
        <p:spPr>
          <a:xfrm>
            <a:off x="1647066" y="3398573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Localization</a:t>
            </a:r>
            <a:endParaRPr dirty="0"/>
          </a:p>
        </p:txBody>
      </p:sp>
      <p:sp>
        <p:nvSpPr>
          <p:cNvPr id="13369" name="Google Shape;13369;p33"/>
          <p:cNvSpPr txBox="1">
            <a:spLocks noGrp="1"/>
          </p:cNvSpPr>
          <p:nvPr>
            <p:ph type="title" idx="7"/>
          </p:nvPr>
        </p:nvSpPr>
        <p:spPr>
          <a:xfrm>
            <a:off x="4572000" y="1322725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3370" name="Google Shape;13370;p33"/>
          <p:cNvSpPr txBox="1">
            <a:spLocks noGrp="1"/>
          </p:cNvSpPr>
          <p:nvPr>
            <p:ph type="subTitle" idx="8"/>
          </p:nvPr>
        </p:nvSpPr>
        <p:spPr>
          <a:xfrm>
            <a:off x="5425141" y="1322725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Path planning</a:t>
            </a:r>
            <a:endParaRPr dirty="0"/>
          </a:p>
        </p:txBody>
      </p:sp>
      <p:sp>
        <p:nvSpPr>
          <p:cNvPr id="13371" name="Google Shape;13371;p33"/>
          <p:cNvSpPr txBox="1">
            <a:spLocks noGrp="1"/>
          </p:cNvSpPr>
          <p:nvPr>
            <p:ph type="title" idx="9"/>
          </p:nvPr>
        </p:nvSpPr>
        <p:spPr>
          <a:xfrm>
            <a:off x="4575045" y="3402773"/>
            <a:ext cx="7365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3372" name="Google Shape;13372;p33"/>
          <p:cNvSpPr txBox="1">
            <a:spLocks noGrp="1"/>
          </p:cNvSpPr>
          <p:nvPr>
            <p:ph type="subTitle" idx="13"/>
          </p:nvPr>
        </p:nvSpPr>
        <p:spPr>
          <a:xfrm>
            <a:off x="5428191" y="3398573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Spot recorder and navigation</a:t>
            </a:r>
            <a:endParaRPr dirty="0"/>
          </a:p>
        </p:txBody>
      </p:sp>
      <p:grpSp>
        <p:nvGrpSpPr>
          <p:cNvPr id="13375" name="Google Shape;13375;p3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3376" name="Google Shape;13376;p3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3"/>
            <p:cNvSpPr/>
            <p:nvPr/>
          </p:nvSpPr>
          <p:spPr>
            <a:xfrm flipH="1">
              <a:off x="479020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0" name="Google Shape;13380;p33"/>
          <p:cNvGrpSpPr/>
          <p:nvPr/>
        </p:nvGrpSpPr>
        <p:grpSpPr>
          <a:xfrm flipH="1">
            <a:off x="4028855" y="4475313"/>
            <a:ext cx="156092" cy="306422"/>
            <a:chOff x="474406" y="2974600"/>
            <a:chExt cx="106759" cy="209577"/>
          </a:xfrm>
        </p:grpSpPr>
        <p:sp>
          <p:nvSpPr>
            <p:cNvPr id="13381" name="Google Shape;13381;p33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3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3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3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5" name="Google Shape;13385;p33"/>
          <p:cNvGrpSpPr/>
          <p:nvPr/>
        </p:nvGrpSpPr>
        <p:grpSpPr>
          <a:xfrm>
            <a:off x="7689248" y="80969"/>
            <a:ext cx="1454764" cy="1635959"/>
            <a:chOff x="8443923" y="51594"/>
            <a:chExt cx="1454764" cy="1635959"/>
          </a:xfrm>
        </p:grpSpPr>
        <p:sp>
          <p:nvSpPr>
            <p:cNvPr id="13386" name="Google Shape;13386;p33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3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3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3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3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3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3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3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3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3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3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3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3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3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3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3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3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3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3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3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3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3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3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2" name="Google Shape;13632;p36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Spot Recorder</a:t>
            </a:r>
            <a:endParaRPr sz="3200" dirty="0"/>
          </a:p>
        </p:txBody>
      </p:sp>
      <p:sp>
        <p:nvSpPr>
          <p:cNvPr id="13634" name="Google Shape;13634;p36"/>
          <p:cNvSpPr txBox="1">
            <a:spLocks noGrp="1"/>
          </p:cNvSpPr>
          <p:nvPr>
            <p:ph type="subTitle" idx="2"/>
          </p:nvPr>
        </p:nvSpPr>
        <p:spPr>
          <a:xfrm>
            <a:off x="714675" y="1236282"/>
            <a:ext cx="6654362" cy="284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Subscribes to /</a:t>
            </a:r>
            <a:r>
              <a:rPr lang="en-US" dirty="0" err="1"/>
              <a:t>amcl_pose</a:t>
            </a:r>
            <a:r>
              <a:rPr lang="en-US" dirty="0"/>
              <a:t> topic to extract coordinates of position and orientation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Creates /</a:t>
            </a:r>
            <a:r>
              <a:rPr lang="en-US" dirty="0" err="1"/>
              <a:t>spot_recorder</a:t>
            </a:r>
            <a:r>
              <a:rPr lang="en-US" dirty="0"/>
              <a:t> service with custom service interface</a:t>
            </a:r>
          </a:p>
          <a:p>
            <a:pPr marL="171450" indent="-1714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When called with “start” label, writes to an </a:t>
            </a:r>
            <a:r>
              <a:rPr lang="en-US" dirty="0" err="1"/>
              <a:t>yaml</a:t>
            </a:r>
            <a:r>
              <a:rPr lang="en-US" dirty="0"/>
              <a:t> file the first two lines for configuration</a:t>
            </a:r>
          </a:p>
          <a:p>
            <a:pPr marL="171450" indent="-1714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When called with another label, writes the label of the spot and its coordinates</a:t>
            </a:r>
            <a:endParaRPr dirty="0"/>
          </a:p>
        </p:txBody>
      </p:sp>
      <p:grpSp>
        <p:nvGrpSpPr>
          <p:cNvPr id="13678" name="Google Shape;13678;p36"/>
          <p:cNvGrpSpPr/>
          <p:nvPr/>
        </p:nvGrpSpPr>
        <p:grpSpPr>
          <a:xfrm>
            <a:off x="7047571" y="0"/>
            <a:ext cx="1589808" cy="1978320"/>
            <a:chOff x="7058584" y="0"/>
            <a:chExt cx="1589808" cy="1978320"/>
          </a:xfrm>
        </p:grpSpPr>
        <p:sp>
          <p:nvSpPr>
            <p:cNvPr id="13679" name="Google Shape;13679;p36"/>
            <p:cNvSpPr/>
            <p:nvPr/>
          </p:nvSpPr>
          <p:spPr>
            <a:xfrm>
              <a:off x="7560428" y="392485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6"/>
            <p:cNvSpPr/>
            <p:nvPr/>
          </p:nvSpPr>
          <p:spPr>
            <a:xfrm>
              <a:off x="7560428" y="240983"/>
              <a:ext cx="241041" cy="36942"/>
            </a:xfrm>
            <a:custGeom>
              <a:avLst/>
              <a:gdLst/>
              <a:ahLst/>
              <a:cxnLst/>
              <a:rect l="l" t="t" r="r" b="b"/>
              <a:pathLst>
                <a:path w="3941" h="604" extrusionOk="0">
                  <a:moveTo>
                    <a:pt x="0" y="604"/>
                  </a:moveTo>
                  <a:lnTo>
                    <a:pt x="3941" y="604"/>
                  </a:lnTo>
                  <a:lnTo>
                    <a:pt x="3769" y="1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6"/>
            <p:cNvSpPr/>
            <p:nvPr/>
          </p:nvSpPr>
          <p:spPr>
            <a:xfrm>
              <a:off x="7560428" y="354257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6"/>
            <p:cNvSpPr/>
            <p:nvPr/>
          </p:nvSpPr>
          <p:spPr>
            <a:xfrm>
              <a:off x="7560428" y="277865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6"/>
            <p:cNvSpPr/>
            <p:nvPr/>
          </p:nvSpPr>
          <p:spPr>
            <a:xfrm>
              <a:off x="7560428" y="202817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0"/>
                  </a:moveTo>
                  <a:lnTo>
                    <a:pt x="3941" y="0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6"/>
            <p:cNvSpPr/>
            <p:nvPr/>
          </p:nvSpPr>
          <p:spPr>
            <a:xfrm>
              <a:off x="7560428" y="316092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6"/>
            <p:cNvSpPr/>
            <p:nvPr/>
          </p:nvSpPr>
          <p:spPr>
            <a:xfrm>
              <a:off x="7913401" y="392485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9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6"/>
            <p:cNvSpPr/>
            <p:nvPr/>
          </p:nvSpPr>
          <p:spPr>
            <a:xfrm>
              <a:off x="7913401" y="240983"/>
              <a:ext cx="241041" cy="36942"/>
            </a:xfrm>
            <a:custGeom>
              <a:avLst/>
              <a:gdLst/>
              <a:ahLst/>
              <a:cxnLst/>
              <a:rect l="l" t="t" r="r" b="b"/>
              <a:pathLst>
                <a:path w="3941" h="604" extrusionOk="0">
                  <a:moveTo>
                    <a:pt x="0" y="604"/>
                  </a:moveTo>
                  <a:lnTo>
                    <a:pt x="3941" y="604"/>
                  </a:lnTo>
                  <a:lnTo>
                    <a:pt x="3790" y="1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6"/>
            <p:cNvSpPr/>
            <p:nvPr/>
          </p:nvSpPr>
          <p:spPr>
            <a:xfrm>
              <a:off x="7913401" y="354257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6"/>
            <p:cNvSpPr/>
            <p:nvPr/>
          </p:nvSpPr>
          <p:spPr>
            <a:xfrm>
              <a:off x="7913401" y="277865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6"/>
            <p:cNvSpPr/>
            <p:nvPr/>
          </p:nvSpPr>
          <p:spPr>
            <a:xfrm>
              <a:off x="7913401" y="202817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0"/>
                  </a:moveTo>
                  <a:lnTo>
                    <a:pt x="3941" y="0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6"/>
            <p:cNvSpPr/>
            <p:nvPr/>
          </p:nvSpPr>
          <p:spPr>
            <a:xfrm>
              <a:off x="7914686" y="316092"/>
              <a:ext cx="241103" cy="38227"/>
            </a:xfrm>
            <a:custGeom>
              <a:avLst/>
              <a:gdLst/>
              <a:ahLst/>
              <a:cxnLst/>
              <a:rect l="l" t="t" r="r" b="b"/>
              <a:pathLst>
                <a:path w="3942" h="625" extrusionOk="0">
                  <a:moveTo>
                    <a:pt x="1" y="625"/>
                  </a:moveTo>
                  <a:lnTo>
                    <a:pt x="3941" y="625"/>
                  </a:lnTo>
                  <a:lnTo>
                    <a:pt x="3791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6"/>
            <p:cNvSpPr/>
            <p:nvPr/>
          </p:nvSpPr>
          <p:spPr>
            <a:xfrm>
              <a:off x="7310148" y="68442"/>
              <a:ext cx="1102454" cy="163426"/>
            </a:xfrm>
            <a:custGeom>
              <a:avLst/>
              <a:gdLst/>
              <a:ahLst/>
              <a:cxnLst/>
              <a:rect l="l" t="t" r="r" b="b"/>
              <a:pathLst>
                <a:path w="18025" h="2672" extrusionOk="0">
                  <a:moveTo>
                    <a:pt x="9023" y="2671"/>
                  </a:moveTo>
                  <a:cubicBezTo>
                    <a:pt x="4523" y="2671"/>
                    <a:pt x="776" y="1530"/>
                    <a:pt x="1" y="1"/>
                  </a:cubicBezTo>
                  <a:lnTo>
                    <a:pt x="18025" y="1"/>
                  </a:lnTo>
                  <a:cubicBezTo>
                    <a:pt x="17249" y="1530"/>
                    <a:pt x="13502" y="2671"/>
                    <a:pt x="9023" y="2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6"/>
            <p:cNvSpPr/>
            <p:nvPr/>
          </p:nvSpPr>
          <p:spPr>
            <a:xfrm>
              <a:off x="7310148" y="68442"/>
              <a:ext cx="974686" cy="118594"/>
            </a:xfrm>
            <a:custGeom>
              <a:avLst/>
              <a:gdLst/>
              <a:ahLst/>
              <a:cxnLst/>
              <a:rect l="l" t="t" r="r" b="b"/>
              <a:pathLst>
                <a:path w="15936" h="1939" extrusionOk="0">
                  <a:moveTo>
                    <a:pt x="905" y="927"/>
                  </a:moveTo>
                  <a:cubicBezTo>
                    <a:pt x="517" y="690"/>
                    <a:pt x="216" y="388"/>
                    <a:pt x="1" y="1"/>
                  </a:cubicBezTo>
                  <a:lnTo>
                    <a:pt x="15936" y="1"/>
                  </a:lnTo>
                  <a:cubicBezTo>
                    <a:pt x="14493" y="1142"/>
                    <a:pt x="11284" y="1939"/>
                    <a:pt x="7537" y="1939"/>
                  </a:cubicBezTo>
                  <a:cubicBezTo>
                    <a:pt x="4932" y="1939"/>
                    <a:pt x="2563" y="1551"/>
                    <a:pt x="905" y="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6"/>
            <p:cNvSpPr/>
            <p:nvPr/>
          </p:nvSpPr>
          <p:spPr>
            <a:xfrm>
              <a:off x="7308803" y="0"/>
              <a:ext cx="1103800" cy="68502"/>
            </a:xfrm>
            <a:custGeom>
              <a:avLst/>
              <a:gdLst/>
              <a:ahLst/>
              <a:cxnLst/>
              <a:rect l="l" t="t" r="r" b="b"/>
              <a:pathLst>
                <a:path w="18047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8047" y="1120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6"/>
            <p:cNvSpPr/>
            <p:nvPr/>
          </p:nvSpPr>
          <p:spPr>
            <a:xfrm>
              <a:off x="7462934" y="429366"/>
              <a:ext cx="795602" cy="359636"/>
            </a:xfrm>
            <a:custGeom>
              <a:avLst/>
              <a:gdLst/>
              <a:ahLst/>
              <a:cxnLst/>
              <a:rect l="l" t="t" r="r" b="b"/>
              <a:pathLst>
                <a:path w="13008" h="5880" extrusionOk="0">
                  <a:moveTo>
                    <a:pt x="1357" y="0"/>
                  </a:moveTo>
                  <a:lnTo>
                    <a:pt x="11672" y="0"/>
                  </a:lnTo>
                  <a:cubicBezTo>
                    <a:pt x="12404" y="0"/>
                    <a:pt x="13007" y="1314"/>
                    <a:pt x="13007" y="2950"/>
                  </a:cubicBezTo>
                  <a:lnTo>
                    <a:pt x="13007" y="2950"/>
                  </a:lnTo>
                  <a:cubicBezTo>
                    <a:pt x="13007" y="4565"/>
                    <a:pt x="12404" y="5879"/>
                    <a:pt x="11672" y="5879"/>
                  </a:cubicBezTo>
                  <a:lnTo>
                    <a:pt x="1357" y="5879"/>
                  </a:lnTo>
                  <a:cubicBezTo>
                    <a:pt x="625" y="5879"/>
                    <a:pt x="0" y="4565"/>
                    <a:pt x="0" y="2950"/>
                  </a:cubicBezTo>
                  <a:lnTo>
                    <a:pt x="0" y="2950"/>
                  </a:lnTo>
                  <a:cubicBezTo>
                    <a:pt x="0" y="1335"/>
                    <a:pt x="603" y="0"/>
                    <a:pt x="1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6"/>
            <p:cNvSpPr/>
            <p:nvPr/>
          </p:nvSpPr>
          <p:spPr>
            <a:xfrm>
              <a:off x="7506421" y="476767"/>
              <a:ext cx="752115" cy="312235"/>
            </a:xfrm>
            <a:custGeom>
              <a:avLst/>
              <a:gdLst/>
              <a:ahLst/>
              <a:cxnLst/>
              <a:rect l="l" t="t" r="r" b="b"/>
              <a:pathLst>
                <a:path w="12297" h="5105" extrusionOk="0">
                  <a:moveTo>
                    <a:pt x="11865" y="22"/>
                  </a:moveTo>
                  <a:cubicBezTo>
                    <a:pt x="12167" y="711"/>
                    <a:pt x="12296" y="1422"/>
                    <a:pt x="12296" y="2154"/>
                  </a:cubicBezTo>
                  <a:lnTo>
                    <a:pt x="12296" y="2154"/>
                  </a:lnTo>
                  <a:cubicBezTo>
                    <a:pt x="12296" y="3769"/>
                    <a:pt x="11693" y="5104"/>
                    <a:pt x="10939" y="5104"/>
                  </a:cubicBezTo>
                  <a:lnTo>
                    <a:pt x="646" y="5104"/>
                  </a:lnTo>
                  <a:cubicBezTo>
                    <a:pt x="560" y="5104"/>
                    <a:pt x="495" y="5104"/>
                    <a:pt x="431" y="5061"/>
                  </a:cubicBezTo>
                  <a:cubicBezTo>
                    <a:pt x="129" y="4393"/>
                    <a:pt x="0" y="3661"/>
                    <a:pt x="22" y="2929"/>
                  </a:cubicBezTo>
                  <a:lnTo>
                    <a:pt x="22" y="2929"/>
                  </a:lnTo>
                  <a:cubicBezTo>
                    <a:pt x="22" y="1314"/>
                    <a:pt x="603" y="0"/>
                    <a:pt x="1357" y="0"/>
                  </a:cubicBezTo>
                  <a:lnTo>
                    <a:pt x="11672" y="0"/>
                  </a:lnTo>
                  <a:cubicBezTo>
                    <a:pt x="11736" y="0"/>
                    <a:pt x="11822" y="0"/>
                    <a:pt x="11887" y="2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6"/>
            <p:cNvSpPr/>
            <p:nvPr/>
          </p:nvSpPr>
          <p:spPr>
            <a:xfrm>
              <a:off x="7506421" y="476767"/>
              <a:ext cx="729730" cy="280614"/>
            </a:xfrm>
            <a:custGeom>
              <a:avLst/>
              <a:gdLst/>
              <a:ahLst/>
              <a:cxnLst/>
              <a:rect l="l" t="t" r="r" b="b"/>
              <a:pathLst>
                <a:path w="11931" h="4588" extrusionOk="0">
                  <a:moveTo>
                    <a:pt x="237" y="4587"/>
                  </a:moveTo>
                  <a:cubicBezTo>
                    <a:pt x="86" y="4049"/>
                    <a:pt x="0" y="3489"/>
                    <a:pt x="22" y="2929"/>
                  </a:cubicBezTo>
                  <a:lnTo>
                    <a:pt x="22" y="2929"/>
                  </a:lnTo>
                  <a:cubicBezTo>
                    <a:pt x="22" y="1314"/>
                    <a:pt x="603" y="0"/>
                    <a:pt x="1357" y="0"/>
                  </a:cubicBezTo>
                  <a:lnTo>
                    <a:pt x="11693" y="0"/>
                  </a:lnTo>
                  <a:cubicBezTo>
                    <a:pt x="11844" y="539"/>
                    <a:pt x="11930" y="1077"/>
                    <a:pt x="11930" y="1637"/>
                  </a:cubicBezTo>
                  <a:lnTo>
                    <a:pt x="11930" y="1637"/>
                  </a:lnTo>
                  <a:cubicBezTo>
                    <a:pt x="11930" y="3252"/>
                    <a:pt x="11327" y="4587"/>
                    <a:pt x="10573" y="4587"/>
                  </a:cubicBezTo>
                  <a:lnTo>
                    <a:pt x="237" y="458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6"/>
            <p:cNvSpPr/>
            <p:nvPr/>
          </p:nvSpPr>
          <p:spPr>
            <a:xfrm>
              <a:off x="7058584" y="1552812"/>
              <a:ext cx="637558" cy="425508"/>
            </a:xfrm>
            <a:custGeom>
              <a:avLst/>
              <a:gdLst/>
              <a:ahLst/>
              <a:cxnLst/>
              <a:rect l="l" t="t" r="r" b="b"/>
              <a:pathLst>
                <a:path w="10424" h="6957" extrusionOk="0">
                  <a:moveTo>
                    <a:pt x="10423" y="1"/>
                  </a:moveTo>
                  <a:lnTo>
                    <a:pt x="0" y="3834"/>
                  </a:lnTo>
                  <a:lnTo>
                    <a:pt x="0" y="6181"/>
                  </a:lnTo>
                  <a:lnTo>
                    <a:pt x="1056" y="6913"/>
                  </a:lnTo>
                  <a:cubicBezTo>
                    <a:pt x="1099" y="6956"/>
                    <a:pt x="1185" y="6956"/>
                    <a:pt x="1228" y="6913"/>
                  </a:cubicBezTo>
                  <a:cubicBezTo>
                    <a:pt x="1293" y="6870"/>
                    <a:pt x="1293" y="6806"/>
                    <a:pt x="1271" y="6741"/>
                  </a:cubicBezTo>
                  <a:lnTo>
                    <a:pt x="819" y="6009"/>
                  </a:lnTo>
                  <a:lnTo>
                    <a:pt x="819" y="4932"/>
                  </a:lnTo>
                  <a:lnTo>
                    <a:pt x="10402" y="2090"/>
                  </a:lnTo>
                  <a:lnTo>
                    <a:pt x="10402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6"/>
            <p:cNvSpPr/>
            <p:nvPr/>
          </p:nvSpPr>
          <p:spPr>
            <a:xfrm>
              <a:off x="7078340" y="1577889"/>
              <a:ext cx="617802" cy="400431"/>
            </a:xfrm>
            <a:custGeom>
              <a:avLst/>
              <a:gdLst/>
              <a:ahLst/>
              <a:cxnLst/>
              <a:rect l="l" t="t" r="r" b="b"/>
              <a:pathLst>
                <a:path w="10101" h="6547" extrusionOk="0">
                  <a:moveTo>
                    <a:pt x="1" y="5987"/>
                  </a:moveTo>
                  <a:lnTo>
                    <a:pt x="733" y="6503"/>
                  </a:lnTo>
                  <a:cubicBezTo>
                    <a:pt x="797" y="6546"/>
                    <a:pt x="862" y="6546"/>
                    <a:pt x="926" y="6503"/>
                  </a:cubicBezTo>
                  <a:cubicBezTo>
                    <a:pt x="970" y="6460"/>
                    <a:pt x="991" y="6396"/>
                    <a:pt x="948" y="6331"/>
                  </a:cubicBezTo>
                  <a:lnTo>
                    <a:pt x="517" y="5599"/>
                  </a:lnTo>
                  <a:lnTo>
                    <a:pt x="517" y="4522"/>
                  </a:lnTo>
                  <a:lnTo>
                    <a:pt x="10100" y="1680"/>
                  </a:lnTo>
                  <a:lnTo>
                    <a:pt x="10100" y="0"/>
                  </a:lnTo>
                  <a:lnTo>
                    <a:pt x="1" y="370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6"/>
            <p:cNvSpPr/>
            <p:nvPr/>
          </p:nvSpPr>
          <p:spPr>
            <a:xfrm>
              <a:off x="8010834" y="1552812"/>
              <a:ext cx="637558" cy="425508"/>
            </a:xfrm>
            <a:custGeom>
              <a:avLst/>
              <a:gdLst/>
              <a:ahLst/>
              <a:cxnLst/>
              <a:rect l="l" t="t" r="r" b="b"/>
              <a:pathLst>
                <a:path w="10424" h="6957" extrusionOk="0">
                  <a:moveTo>
                    <a:pt x="1" y="1"/>
                  </a:moveTo>
                  <a:lnTo>
                    <a:pt x="10423" y="3834"/>
                  </a:lnTo>
                  <a:lnTo>
                    <a:pt x="10423" y="6181"/>
                  </a:lnTo>
                  <a:lnTo>
                    <a:pt x="9368" y="6913"/>
                  </a:lnTo>
                  <a:cubicBezTo>
                    <a:pt x="9303" y="6956"/>
                    <a:pt x="9239" y="6956"/>
                    <a:pt x="9174" y="6913"/>
                  </a:cubicBezTo>
                  <a:cubicBezTo>
                    <a:pt x="9131" y="6870"/>
                    <a:pt x="9110" y="6806"/>
                    <a:pt x="9153" y="6741"/>
                  </a:cubicBezTo>
                  <a:lnTo>
                    <a:pt x="9583" y="6009"/>
                  </a:lnTo>
                  <a:lnTo>
                    <a:pt x="9583" y="4932"/>
                  </a:lnTo>
                  <a:lnTo>
                    <a:pt x="1" y="2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6"/>
            <p:cNvSpPr/>
            <p:nvPr/>
          </p:nvSpPr>
          <p:spPr>
            <a:xfrm>
              <a:off x="8010834" y="1579174"/>
              <a:ext cx="637558" cy="396516"/>
            </a:xfrm>
            <a:custGeom>
              <a:avLst/>
              <a:gdLst/>
              <a:ahLst/>
              <a:cxnLst/>
              <a:rect l="l" t="t" r="r" b="b"/>
              <a:pathLst>
                <a:path w="10424" h="6483" extrusionOk="0">
                  <a:moveTo>
                    <a:pt x="10423" y="3726"/>
                  </a:moveTo>
                  <a:lnTo>
                    <a:pt x="10423" y="5750"/>
                  </a:lnTo>
                  <a:lnTo>
                    <a:pt x="9368" y="6482"/>
                  </a:lnTo>
                  <a:lnTo>
                    <a:pt x="9777" y="5793"/>
                  </a:lnTo>
                  <a:lnTo>
                    <a:pt x="9777" y="4889"/>
                  </a:lnTo>
                  <a:lnTo>
                    <a:pt x="9583" y="4738"/>
                  </a:lnTo>
                  <a:lnTo>
                    <a:pt x="9583" y="4480"/>
                  </a:lnTo>
                  <a:lnTo>
                    <a:pt x="1" y="1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6"/>
            <p:cNvSpPr/>
            <p:nvPr/>
          </p:nvSpPr>
          <p:spPr>
            <a:xfrm>
              <a:off x="7694743" y="1521252"/>
              <a:ext cx="317495" cy="172601"/>
            </a:xfrm>
            <a:custGeom>
              <a:avLst/>
              <a:gdLst/>
              <a:ahLst/>
              <a:cxnLst/>
              <a:rect l="l" t="t" r="r" b="b"/>
              <a:pathLst>
                <a:path w="5191" h="2822" extrusionOk="0">
                  <a:moveTo>
                    <a:pt x="1" y="0"/>
                  </a:moveTo>
                  <a:lnTo>
                    <a:pt x="5190" y="0"/>
                  </a:lnTo>
                  <a:lnTo>
                    <a:pt x="5190" y="2821"/>
                  </a:lnTo>
                  <a:lnTo>
                    <a:pt x="1" y="2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6"/>
            <p:cNvSpPr/>
            <p:nvPr/>
          </p:nvSpPr>
          <p:spPr>
            <a:xfrm>
              <a:off x="7709238" y="1533057"/>
              <a:ext cx="302999" cy="160796"/>
            </a:xfrm>
            <a:custGeom>
              <a:avLst/>
              <a:gdLst/>
              <a:ahLst/>
              <a:cxnLst/>
              <a:rect l="l" t="t" r="r" b="b"/>
              <a:pathLst>
                <a:path w="4954" h="2629" extrusionOk="0">
                  <a:moveTo>
                    <a:pt x="4953" y="1"/>
                  </a:moveTo>
                  <a:lnTo>
                    <a:pt x="4953" y="2628"/>
                  </a:lnTo>
                  <a:lnTo>
                    <a:pt x="0" y="26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6"/>
            <p:cNvSpPr/>
            <p:nvPr/>
          </p:nvSpPr>
          <p:spPr>
            <a:xfrm>
              <a:off x="7748750" y="1293358"/>
              <a:ext cx="210766" cy="227953"/>
            </a:xfrm>
            <a:custGeom>
              <a:avLst/>
              <a:gdLst/>
              <a:ahLst/>
              <a:cxnLst/>
              <a:rect l="l" t="t" r="r" b="b"/>
              <a:pathLst>
                <a:path w="3446" h="3727" extrusionOk="0">
                  <a:moveTo>
                    <a:pt x="0" y="1"/>
                  </a:moveTo>
                  <a:lnTo>
                    <a:pt x="3446" y="1"/>
                  </a:lnTo>
                  <a:lnTo>
                    <a:pt x="3446" y="3726"/>
                  </a:lnTo>
                  <a:lnTo>
                    <a:pt x="0" y="3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6"/>
            <p:cNvSpPr/>
            <p:nvPr/>
          </p:nvSpPr>
          <p:spPr>
            <a:xfrm>
              <a:off x="7804041" y="770473"/>
              <a:ext cx="100184" cy="522939"/>
            </a:xfrm>
            <a:custGeom>
              <a:avLst/>
              <a:gdLst/>
              <a:ahLst/>
              <a:cxnLst/>
              <a:rect l="l" t="t" r="r" b="b"/>
              <a:pathLst>
                <a:path w="1638" h="8550" extrusionOk="0">
                  <a:moveTo>
                    <a:pt x="1" y="1"/>
                  </a:moveTo>
                  <a:lnTo>
                    <a:pt x="1637" y="1"/>
                  </a:lnTo>
                  <a:lnTo>
                    <a:pt x="1637" y="8550"/>
                  </a:lnTo>
                  <a:lnTo>
                    <a:pt x="1" y="8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6"/>
            <p:cNvSpPr/>
            <p:nvPr/>
          </p:nvSpPr>
          <p:spPr>
            <a:xfrm>
              <a:off x="7804041" y="770473"/>
              <a:ext cx="100184" cy="425508"/>
            </a:xfrm>
            <a:custGeom>
              <a:avLst/>
              <a:gdLst/>
              <a:ahLst/>
              <a:cxnLst/>
              <a:rect l="l" t="t" r="r" b="b"/>
              <a:pathLst>
                <a:path w="1638" h="6957" extrusionOk="0">
                  <a:moveTo>
                    <a:pt x="1" y="1"/>
                  </a:moveTo>
                  <a:lnTo>
                    <a:pt x="1637" y="1"/>
                  </a:lnTo>
                  <a:lnTo>
                    <a:pt x="1637" y="6956"/>
                  </a:lnTo>
                  <a:cubicBezTo>
                    <a:pt x="1551" y="6956"/>
                    <a:pt x="1465" y="6956"/>
                    <a:pt x="1379" y="6956"/>
                  </a:cubicBezTo>
                  <a:lnTo>
                    <a:pt x="1379" y="6956"/>
                  </a:lnTo>
                  <a:cubicBezTo>
                    <a:pt x="884" y="6956"/>
                    <a:pt x="388" y="6762"/>
                    <a:pt x="1" y="64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6"/>
            <p:cNvSpPr/>
            <p:nvPr/>
          </p:nvSpPr>
          <p:spPr>
            <a:xfrm>
              <a:off x="7680247" y="412240"/>
              <a:ext cx="384651" cy="734990"/>
            </a:xfrm>
            <a:custGeom>
              <a:avLst/>
              <a:gdLst/>
              <a:ahLst/>
              <a:cxnLst/>
              <a:rect l="l" t="t" r="r" b="b"/>
              <a:pathLst>
                <a:path w="6289" h="12017" extrusionOk="0">
                  <a:moveTo>
                    <a:pt x="6267" y="3166"/>
                  </a:moveTo>
                  <a:lnTo>
                    <a:pt x="5427" y="9691"/>
                  </a:lnTo>
                  <a:cubicBezTo>
                    <a:pt x="5277" y="10961"/>
                    <a:pt x="4351" y="12016"/>
                    <a:pt x="3080" y="12016"/>
                  </a:cubicBezTo>
                  <a:lnTo>
                    <a:pt x="3080" y="12016"/>
                  </a:lnTo>
                  <a:cubicBezTo>
                    <a:pt x="1788" y="12016"/>
                    <a:pt x="905" y="10940"/>
                    <a:pt x="754" y="9669"/>
                  </a:cubicBezTo>
                  <a:lnTo>
                    <a:pt x="1" y="3123"/>
                  </a:lnTo>
                  <a:cubicBezTo>
                    <a:pt x="22" y="1400"/>
                    <a:pt x="1443" y="0"/>
                    <a:pt x="3166" y="0"/>
                  </a:cubicBezTo>
                  <a:lnTo>
                    <a:pt x="3166" y="0"/>
                  </a:lnTo>
                  <a:cubicBezTo>
                    <a:pt x="4889" y="22"/>
                    <a:pt x="6289" y="1443"/>
                    <a:pt x="6267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6"/>
            <p:cNvSpPr/>
            <p:nvPr/>
          </p:nvSpPr>
          <p:spPr>
            <a:xfrm>
              <a:off x="7663121" y="417500"/>
              <a:ext cx="383367" cy="734990"/>
            </a:xfrm>
            <a:custGeom>
              <a:avLst/>
              <a:gdLst/>
              <a:ahLst/>
              <a:cxnLst/>
              <a:rect l="l" t="t" r="r" b="b"/>
              <a:pathLst>
                <a:path w="6268" h="12017" extrusionOk="0">
                  <a:moveTo>
                    <a:pt x="6267" y="3166"/>
                  </a:moveTo>
                  <a:lnTo>
                    <a:pt x="5427" y="9691"/>
                  </a:lnTo>
                  <a:cubicBezTo>
                    <a:pt x="5255" y="10961"/>
                    <a:pt x="4351" y="12016"/>
                    <a:pt x="3059" y="12016"/>
                  </a:cubicBezTo>
                  <a:lnTo>
                    <a:pt x="3059" y="12016"/>
                  </a:lnTo>
                  <a:cubicBezTo>
                    <a:pt x="1788" y="12016"/>
                    <a:pt x="884" y="10940"/>
                    <a:pt x="754" y="9669"/>
                  </a:cubicBezTo>
                  <a:lnTo>
                    <a:pt x="1" y="3123"/>
                  </a:lnTo>
                  <a:cubicBezTo>
                    <a:pt x="22" y="1400"/>
                    <a:pt x="1422" y="0"/>
                    <a:pt x="3145" y="0"/>
                  </a:cubicBezTo>
                  <a:lnTo>
                    <a:pt x="3145" y="0"/>
                  </a:lnTo>
                  <a:cubicBezTo>
                    <a:pt x="4889" y="22"/>
                    <a:pt x="6267" y="1443"/>
                    <a:pt x="6267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6"/>
            <p:cNvSpPr/>
            <p:nvPr/>
          </p:nvSpPr>
          <p:spPr>
            <a:xfrm>
              <a:off x="7680247" y="428020"/>
              <a:ext cx="366241" cy="724470"/>
            </a:xfrm>
            <a:custGeom>
              <a:avLst/>
              <a:gdLst/>
              <a:ahLst/>
              <a:cxnLst/>
              <a:rect l="l" t="t" r="r" b="b"/>
              <a:pathLst>
                <a:path w="5988" h="11845" extrusionOk="0">
                  <a:moveTo>
                    <a:pt x="5987" y="2994"/>
                  </a:moveTo>
                  <a:lnTo>
                    <a:pt x="5147" y="9519"/>
                  </a:lnTo>
                  <a:cubicBezTo>
                    <a:pt x="4975" y="10789"/>
                    <a:pt x="4071" y="11844"/>
                    <a:pt x="2779" y="11844"/>
                  </a:cubicBezTo>
                  <a:lnTo>
                    <a:pt x="2779" y="11844"/>
                  </a:lnTo>
                  <a:cubicBezTo>
                    <a:pt x="2434" y="11844"/>
                    <a:pt x="2111" y="11758"/>
                    <a:pt x="1810" y="11608"/>
                  </a:cubicBezTo>
                  <a:cubicBezTo>
                    <a:pt x="1207" y="11134"/>
                    <a:pt x="819" y="10423"/>
                    <a:pt x="754" y="9670"/>
                  </a:cubicBezTo>
                  <a:lnTo>
                    <a:pt x="1" y="3123"/>
                  </a:lnTo>
                  <a:cubicBezTo>
                    <a:pt x="22" y="1400"/>
                    <a:pt x="1443" y="1"/>
                    <a:pt x="3166" y="22"/>
                  </a:cubicBezTo>
                  <a:lnTo>
                    <a:pt x="3166" y="22"/>
                  </a:lnTo>
                  <a:cubicBezTo>
                    <a:pt x="3683" y="22"/>
                    <a:pt x="4200" y="151"/>
                    <a:pt x="4652" y="410"/>
                  </a:cubicBezTo>
                  <a:cubicBezTo>
                    <a:pt x="5492" y="991"/>
                    <a:pt x="5987" y="1960"/>
                    <a:pt x="5987" y="299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6"/>
            <p:cNvSpPr/>
            <p:nvPr/>
          </p:nvSpPr>
          <p:spPr>
            <a:xfrm>
              <a:off x="7731624" y="479397"/>
              <a:ext cx="293763" cy="293763"/>
            </a:xfrm>
            <a:custGeom>
              <a:avLst/>
              <a:gdLst/>
              <a:ahLst/>
              <a:cxnLst/>
              <a:rect l="l" t="t" r="r" b="b"/>
              <a:pathLst>
                <a:path w="4803" h="4803" extrusionOk="0">
                  <a:moveTo>
                    <a:pt x="539" y="3360"/>
                  </a:moveTo>
                  <a:cubicBezTo>
                    <a:pt x="1056" y="4393"/>
                    <a:pt x="2326" y="4803"/>
                    <a:pt x="3360" y="4286"/>
                  </a:cubicBezTo>
                  <a:cubicBezTo>
                    <a:pt x="4393" y="3747"/>
                    <a:pt x="4803" y="2477"/>
                    <a:pt x="4264" y="1443"/>
                  </a:cubicBezTo>
                  <a:cubicBezTo>
                    <a:pt x="3747" y="410"/>
                    <a:pt x="2477" y="0"/>
                    <a:pt x="1443" y="539"/>
                  </a:cubicBezTo>
                  <a:cubicBezTo>
                    <a:pt x="410" y="1056"/>
                    <a:pt x="0" y="2326"/>
                    <a:pt x="539" y="336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6"/>
            <p:cNvSpPr/>
            <p:nvPr/>
          </p:nvSpPr>
          <p:spPr>
            <a:xfrm>
              <a:off x="7727649" y="474137"/>
              <a:ext cx="262204" cy="262142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44" y="2068"/>
                  </a:moveTo>
                  <a:cubicBezTo>
                    <a:pt x="1" y="3230"/>
                    <a:pt x="905" y="4200"/>
                    <a:pt x="2068" y="4243"/>
                  </a:cubicBezTo>
                  <a:cubicBezTo>
                    <a:pt x="3231" y="4286"/>
                    <a:pt x="4200" y="3360"/>
                    <a:pt x="4243" y="2218"/>
                  </a:cubicBezTo>
                  <a:cubicBezTo>
                    <a:pt x="4286" y="1056"/>
                    <a:pt x="3360" y="86"/>
                    <a:pt x="2219" y="43"/>
                  </a:cubicBezTo>
                  <a:cubicBezTo>
                    <a:pt x="1056" y="0"/>
                    <a:pt x="87" y="905"/>
                    <a:pt x="44" y="20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6"/>
            <p:cNvSpPr/>
            <p:nvPr/>
          </p:nvSpPr>
          <p:spPr>
            <a:xfrm>
              <a:off x="7744774" y="486003"/>
              <a:ext cx="243733" cy="250277"/>
            </a:xfrm>
            <a:custGeom>
              <a:avLst/>
              <a:gdLst/>
              <a:ahLst/>
              <a:cxnLst/>
              <a:rect l="l" t="t" r="r" b="b"/>
              <a:pathLst>
                <a:path w="3985" h="4092" extrusionOk="0">
                  <a:moveTo>
                    <a:pt x="776" y="3747"/>
                  </a:moveTo>
                  <a:cubicBezTo>
                    <a:pt x="1078" y="3919"/>
                    <a:pt x="1422" y="4027"/>
                    <a:pt x="1788" y="4049"/>
                  </a:cubicBezTo>
                  <a:cubicBezTo>
                    <a:pt x="2951" y="4092"/>
                    <a:pt x="3920" y="3166"/>
                    <a:pt x="3963" y="2024"/>
                  </a:cubicBezTo>
                  <a:cubicBezTo>
                    <a:pt x="3985" y="1378"/>
                    <a:pt x="3705" y="754"/>
                    <a:pt x="3209" y="323"/>
                  </a:cubicBezTo>
                  <a:cubicBezTo>
                    <a:pt x="2908" y="151"/>
                    <a:pt x="2542" y="43"/>
                    <a:pt x="2197" y="22"/>
                  </a:cubicBezTo>
                  <a:cubicBezTo>
                    <a:pt x="1034" y="0"/>
                    <a:pt x="65" y="905"/>
                    <a:pt x="22" y="2067"/>
                  </a:cubicBezTo>
                  <a:cubicBezTo>
                    <a:pt x="1" y="2713"/>
                    <a:pt x="281" y="3316"/>
                    <a:pt x="776" y="37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6"/>
            <p:cNvSpPr/>
            <p:nvPr/>
          </p:nvSpPr>
          <p:spPr>
            <a:xfrm>
              <a:off x="7783001" y="529429"/>
              <a:ext cx="151500" cy="151561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22" y="1185"/>
                  </a:moveTo>
                  <a:cubicBezTo>
                    <a:pt x="0" y="1853"/>
                    <a:pt x="517" y="2413"/>
                    <a:pt x="1185" y="2456"/>
                  </a:cubicBezTo>
                  <a:cubicBezTo>
                    <a:pt x="1852" y="2477"/>
                    <a:pt x="2434" y="1939"/>
                    <a:pt x="2455" y="1271"/>
                  </a:cubicBezTo>
                  <a:cubicBezTo>
                    <a:pt x="2477" y="604"/>
                    <a:pt x="1938" y="44"/>
                    <a:pt x="1271" y="22"/>
                  </a:cubicBezTo>
                  <a:cubicBezTo>
                    <a:pt x="603" y="1"/>
                    <a:pt x="43" y="518"/>
                    <a:pt x="22" y="1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6"/>
            <p:cNvSpPr/>
            <p:nvPr/>
          </p:nvSpPr>
          <p:spPr>
            <a:xfrm>
              <a:off x="7797497" y="544520"/>
              <a:ext cx="135720" cy="135720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237" y="1939"/>
                  </a:moveTo>
                  <a:cubicBezTo>
                    <a:pt x="431" y="2111"/>
                    <a:pt x="689" y="2197"/>
                    <a:pt x="948" y="2197"/>
                  </a:cubicBezTo>
                  <a:cubicBezTo>
                    <a:pt x="1615" y="2219"/>
                    <a:pt x="2197" y="1702"/>
                    <a:pt x="2218" y="1034"/>
                  </a:cubicBezTo>
                  <a:cubicBezTo>
                    <a:pt x="2218" y="776"/>
                    <a:pt x="2154" y="517"/>
                    <a:pt x="2003" y="302"/>
                  </a:cubicBezTo>
                  <a:cubicBezTo>
                    <a:pt x="1788" y="130"/>
                    <a:pt x="1529" y="44"/>
                    <a:pt x="1271" y="22"/>
                  </a:cubicBezTo>
                  <a:cubicBezTo>
                    <a:pt x="603" y="1"/>
                    <a:pt x="22" y="539"/>
                    <a:pt x="0" y="1207"/>
                  </a:cubicBezTo>
                  <a:cubicBezTo>
                    <a:pt x="0" y="1465"/>
                    <a:pt x="86" y="1723"/>
                    <a:pt x="237" y="193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6"/>
            <p:cNvSpPr/>
            <p:nvPr/>
          </p:nvSpPr>
          <p:spPr>
            <a:xfrm>
              <a:off x="7797497" y="543925"/>
              <a:ext cx="125138" cy="127830"/>
            </a:xfrm>
            <a:custGeom>
              <a:avLst/>
              <a:gdLst/>
              <a:ahLst/>
              <a:cxnLst/>
              <a:rect l="l" t="t" r="r" b="b"/>
              <a:pathLst>
                <a:path w="2046" h="2090" extrusionOk="0">
                  <a:moveTo>
                    <a:pt x="1852" y="216"/>
                  </a:moveTo>
                  <a:cubicBezTo>
                    <a:pt x="1680" y="87"/>
                    <a:pt x="1486" y="44"/>
                    <a:pt x="1271" y="22"/>
                  </a:cubicBezTo>
                  <a:cubicBezTo>
                    <a:pt x="603" y="1"/>
                    <a:pt x="22" y="539"/>
                    <a:pt x="0" y="1207"/>
                  </a:cubicBezTo>
                  <a:cubicBezTo>
                    <a:pt x="0" y="1443"/>
                    <a:pt x="65" y="1680"/>
                    <a:pt x="194" y="1874"/>
                  </a:cubicBezTo>
                  <a:cubicBezTo>
                    <a:pt x="366" y="1982"/>
                    <a:pt x="582" y="2046"/>
                    <a:pt x="775" y="2068"/>
                  </a:cubicBezTo>
                  <a:cubicBezTo>
                    <a:pt x="1465" y="2089"/>
                    <a:pt x="2024" y="1551"/>
                    <a:pt x="2046" y="884"/>
                  </a:cubicBezTo>
                  <a:cubicBezTo>
                    <a:pt x="2046" y="647"/>
                    <a:pt x="1981" y="410"/>
                    <a:pt x="1852" y="21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6"/>
            <p:cNvSpPr/>
            <p:nvPr/>
          </p:nvSpPr>
          <p:spPr>
            <a:xfrm>
              <a:off x="7780371" y="941730"/>
              <a:ext cx="185751" cy="185751"/>
            </a:xfrm>
            <a:custGeom>
              <a:avLst/>
              <a:gdLst/>
              <a:ahLst/>
              <a:cxnLst/>
              <a:rect l="l" t="t" r="r" b="b"/>
              <a:pathLst>
                <a:path w="3037" h="3037" extrusionOk="0">
                  <a:moveTo>
                    <a:pt x="323" y="2132"/>
                  </a:moveTo>
                  <a:cubicBezTo>
                    <a:pt x="668" y="2778"/>
                    <a:pt x="1465" y="3036"/>
                    <a:pt x="2132" y="2713"/>
                  </a:cubicBezTo>
                  <a:cubicBezTo>
                    <a:pt x="2778" y="2369"/>
                    <a:pt x="3037" y="1572"/>
                    <a:pt x="2692" y="904"/>
                  </a:cubicBezTo>
                  <a:cubicBezTo>
                    <a:pt x="2369" y="258"/>
                    <a:pt x="1572" y="0"/>
                    <a:pt x="905" y="345"/>
                  </a:cubicBezTo>
                  <a:cubicBezTo>
                    <a:pt x="259" y="668"/>
                    <a:pt x="0" y="1464"/>
                    <a:pt x="323" y="213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6"/>
            <p:cNvSpPr/>
            <p:nvPr/>
          </p:nvSpPr>
          <p:spPr>
            <a:xfrm>
              <a:off x="7763246" y="924605"/>
              <a:ext cx="189726" cy="188381"/>
            </a:xfrm>
            <a:custGeom>
              <a:avLst/>
              <a:gdLst/>
              <a:ahLst/>
              <a:cxnLst/>
              <a:rect l="l" t="t" r="r" b="b"/>
              <a:pathLst>
                <a:path w="3102" h="3080" extrusionOk="0">
                  <a:moveTo>
                    <a:pt x="237" y="1960"/>
                  </a:moveTo>
                  <a:cubicBezTo>
                    <a:pt x="474" y="2692"/>
                    <a:pt x="1249" y="3079"/>
                    <a:pt x="1981" y="2843"/>
                  </a:cubicBezTo>
                  <a:cubicBezTo>
                    <a:pt x="2692" y="2606"/>
                    <a:pt x="3101" y="1830"/>
                    <a:pt x="2864" y="1120"/>
                  </a:cubicBezTo>
                  <a:cubicBezTo>
                    <a:pt x="2627" y="388"/>
                    <a:pt x="1831" y="0"/>
                    <a:pt x="1120" y="237"/>
                  </a:cubicBezTo>
                  <a:cubicBezTo>
                    <a:pt x="388" y="474"/>
                    <a:pt x="0" y="1249"/>
                    <a:pt x="237" y="19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6"/>
            <p:cNvSpPr/>
            <p:nvPr/>
          </p:nvSpPr>
          <p:spPr>
            <a:xfrm>
              <a:off x="7775111" y="936409"/>
              <a:ext cx="177861" cy="168686"/>
            </a:xfrm>
            <a:custGeom>
              <a:avLst/>
              <a:gdLst/>
              <a:ahLst/>
              <a:cxnLst/>
              <a:rect l="l" t="t" r="r" b="b"/>
              <a:pathLst>
                <a:path w="2908" h="2758" extrusionOk="0">
                  <a:moveTo>
                    <a:pt x="1077" y="2693"/>
                  </a:moveTo>
                  <a:cubicBezTo>
                    <a:pt x="1314" y="2757"/>
                    <a:pt x="1551" y="2736"/>
                    <a:pt x="1787" y="2650"/>
                  </a:cubicBezTo>
                  <a:cubicBezTo>
                    <a:pt x="2498" y="2413"/>
                    <a:pt x="2907" y="1637"/>
                    <a:pt x="2670" y="927"/>
                  </a:cubicBezTo>
                  <a:cubicBezTo>
                    <a:pt x="2541" y="518"/>
                    <a:pt x="2218" y="195"/>
                    <a:pt x="1831" y="44"/>
                  </a:cubicBezTo>
                  <a:cubicBezTo>
                    <a:pt x="1594" y="1"/>
                    <a:pt x="1357" y="22"/>
                    <a:pt x="1120" y="87"/>
                  </a:cubicBezTo>
                  <a:cubicBezTo>
                    <a:pt x="409" y="324"/>
                    <a:pt x="0" y="1099"/>
                    <a:pt x="237" y="1831"/>
                  </a:cubicBezTo>
                  <a:cubicBezTo>
                    <a:pt x="366" y="2240"/>
                    <a:pt x="689" y="2563"/>
                    <a:pt x="1077" y="26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6"/>
            <p:cNvSpPr/>
            <p:nvPr/>
          </p:nvSpPr>
          <p:spPr>
            <a:xfrm>
              <a:off x="7802757" y="964116"/>
              <a:ext cx="109359" cy="109359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151" y="1141"/>
                  </a:moveTo>
                  <a:cubicBezTo>
                    <a:pt x="280" y="1551"/>
                    <a:pt x="732" y="1787"/>
                    <a:pt x="1142" y="1658"/>
                  </a:cubicBezTo>
                  <a:cubicBezTo>
                    <a:pt x="1572" y="1507"/>
                    <a:pt x="1788" y="1055"/>
                    <a:pt x="1658" y="646"/>
                  </a:cubicBezTo>
                  <a:cubicBezTo>
                    <a:pt x="1508" y="237"/>
                    <a:pt x="1077" y="0"/>
                    <a:pt x="646" y="129"/>
                  </a:cubicBezTo>
                  <a:cubicBezTo>
                    <a:pt x="237" y="280"/>
                    <a:pt x="0" y="732"/>
                    <a:pt x="151" y="11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6"/>
            <p:cNvSpPr/>
            <p:nvPr/>
          </p:nvSpPr>
          <p:spPr>
            <a:xfrm>
              <a:off x="7815907" y="975921"/>
              <a:ext cx="96209" cy="92294"/>
            </a:xfrm>
            <a:custGeom>
              <a:avLst/>
              <a:gdLst/>
              <a:ahLst/>
              <a:cxnLst/>
              <a:rect l="l" t="t" r="r" b="b"/>
              <a:pathLst>
                <a:path w="1573" h="1509" extrusionOk="0">
                  <a:moveTo>
                    <a:pt x="431" y="1465"/>
                  </a:moveTo>
                  <a:cubicBezTo>
                    <a:pt x="582" y="1508"/>
                    <a:pt x="776" y="1508"/>
                    <a:pt x="927" y="1465"/>
                  </a:cubicBezTo>
                  <a:cubicBezTo>
                    <a:pt x="1357" y="1314"/>
                    <a:pt x="1573" y="862"/>
                    <a:pt x="1443" y="453"/>
                  </a:cubicBezTo>
                  <a:cubicBezTo>
                    <a:pt x="1400" y="281"/>
                    <a:pt x="1293" y="152"/>
                    <a:pt x="1142" y="44"/>
                  </a:cubicBezTo>
                  <a:cubicBezTo>
                    <a:pt x="970" y="1"/>
                    <a:pt x="797" y="1"/>
                    <a:pt x="625" y="44"/>
                  </a:cubicBezTo>
                  <a:cubicBezTo>
                    <a:pt x="216" y="195"/>
                    <a:pt x="1" y="647"/>
                    <a:pt x="130" y="1056"/>
                  </a:cubicBezTo>
                  <a:cubicBezTo>
                    <a:pt x="173" y="1228"/>
                    <a:pt x="281" y="1358"/>
                    <a:pt x="431" y="146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6"/>
            <p:cNvSpPr/>
            <p:nvPr/>
          </p:nvSpPr>
          <p:spPr>
            <a:xfrm>
              <a:off x="7815907" y="975921"/>
              <a:ext cx="88319" cy="89664"/>
            </a:xfrm>
            <a:custGeom>
              <a:avLst/>
              <a:gdLst/>
              <a:ahLst/>
              <a:cxnLst/>
              <a:rect l="l" t="t" r="r" b="b"/>
              <a:pathLst>
                <a:path w="1444" h="1466" extrusionOk="0">
                  <a:moveTo>
                    <a:pt x="1034" y="22"/>
                  </a:moveTo>
                  <a:cubicBezTo>
                    <a:pt x="905" y="1"/>
                    <a:pt x="754" y="1"/>
                    <a:pt x="625" y="44"/>
                  </a:cubicBezTo>
                  <a:cubicBezTo>
                    <a:pt x="216" y="195"/>
                    <a:pt x="1" y="625"/>
                    <a:pt x="130" y="1056"/>
                  </a:cubicBezTo>
                  <a:cubicBezTo>
                    <a:pt x="173" y="1207"/>
                    <a:pt x="259" y="1336"/>
                    <a:pt x="388" y="1422"/>
                  </a:cubicBezTo>
                  <a:cubicBezTo>
                    <a:pt x="517" y="1465"/>
                    <a:pt x="668" y="1444"/>
                    <a:pt x="797" y="1401"/>
                  </a:cubicBezTo>
                  <a:cubicBezTo>
                    <a:pt x="1207" y="1271"/>
                    <a:pt x="1443" y="819"/>
                    <a:pt x="1314" y="389"/>
                  </a:cubicBezTo>
                  <a:cubicBezTo>
                    <a:pt x="1250" y="238"/>
                    <a:pt x="1164" y="109"/>
                    <a:pt x="1034" y="22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6"/>
            <p:cNvSpPr/>
            <p:nvPr/>
          </p:nvSpPr>
          <p:spPr>
            <a:xfrm>
              <a:off x="7769790" y="1293358"/>
              <a:ext cx="40918" cy="227953"/>
            </a:xfrm>
            <a:custGeom>
              <a:avLst/>
              <a:gdLst/>
              <a:ahLst/>
              <a:cxnLst/>
              <a:rect l="l" t="t" r="r" b="b"/>
              <a:pathLst>
                <a:path w="669" h="3727" extrusionOk="0">
                  <a:moveTo>
                    <a:pt x="1" y="1"/>
                  </a:moveTo>
                  <a:lnTo>
                    <a:pt x="669" y="1"/>
                  </a:lnTo>
                  <a:lnTo>
                    <a:pt x="669" y="3726"/>
                  </a:lnTo>
                  <a:lnTo>
                    <a:pt x="1" y="3726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2" name="Google Shape;13632;p36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Spot Navigation</a:t>
            </a:r>
            <a:endParaRPr sz="3200" dirty="0"/>
          </a:p>
        </p:txBody>
      </p:sp>
      <p:sp>
        <p:nvSpPr>
          <p:cNvPr id="13634" name="Google Shape;13634;p36"/>
          <p:cNvSpPr txBox="1">
            <a:spLocks noGrp="1"/>
          </p:cNvSpPr>
          <p:nvPr>
            <p:ph type="subTitle" idx="2"/>
          </p:nvPr>
        </p:nvSpPr>
        <p:spPr>
          <a:xfrm>
            <a:off x="714675" y="1236282"/>
            <a:ext cx="6654362" cy="284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Declares parameters for the coordinates of the spot 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Gets the coordinates for the specified spot from the </a:t>
            </a:r>
            <a:r>
              <a:rPr lang="en-US" sz="1400" dirty="0" err="1"/>
              <a:t>yaml</a:t>
            </a:r>
            <a:r>
              <a:rPr lang="en-US" sz="1400" dirty="0"/>
              <a:t> file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Calls the /</a:t>
            </a:r>
            <a:r>
              <a:rPr lang="en-US" sz="1400" dirty="0" err="1"/>
              <a:t>navigate_to_pose</a:t>
            </a:r>
            <a:r>
              <a:rPr lang="en-US" sz="1400" dirty="0"/>
              <a:t> action with the desired spot in order to navigate to it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3678" name="Google Shape;13678;p36"/>
          <p:cNvGrpSpPr/>
          <p:nvPr/>
        </p:nvGrpSpPr>
        <p:grpSpPr>
          <a:xfrm>
            <a:off x="7047571" y="0"/>
            <a:ext cx="1589808" cy="1978320"/>
            <a:chOff x="7058584" y="0"/>
            <a:chExt cx="1589808" cy="1978320"/>
          </a:xfrm>
        </p:grpSpPr>
        <p:sp>
          <p:nvSpPr>
            <p:cNvPr id="13679" name="Google Shape;13679;p36"/>
            <p:cNvSpPr/>
            <p:nvPr/>
          </p:nvSpPr>
          <p:spPr>
            <a:xfrm>
              <a:off x="7560428" y="392485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6"/>
            <p:cNvSpPr/>
            <p:nvPr/>
          </p:nvSpPr>
          <p:spPr>
            <a:xfrm>
              <a:off x="7560428" y="240983"/>
              <a:ext cx="241041" cy="36942"/>
            </a:xfrm>
            <a:custGeom>
              <a:avLst/>
              <a:gdLst/>
              <a:ahLst/>
              <a:cxnLst/>
              <a:rect l="l" t="t" r="r" b="b"/>
              <a:pathLst>
                <a:path w="3941" h="604" extrusionOk="0">
                  <a:moveTo>
                    <a:pt x="0" y="604"/>
                  </a:moveTo>
                  <a:lnTo>
                    <a:pt x="3941" y="604"/>
                  </a:lnTo>
                  <a:lnTo>
                    <a:pt x="3769" y="1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6"/>
            <p:cNvSpPr/>
            <p:nvPr/>
          </p:nvSpPr>
          <p:spPr>
            <a:xfrm>
              <a:off x="7560428" y="354257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6"/>
            <p:cNvSpPr/>
            <p:nvPr/>
          </p:nvSpPr>
          <p:spPr>
            <a:xfrm>
              <a:off x="7560428" y="277865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6"/>
            <p:cNvSpPr/>
            <p:nvPr/>
          </p:nvSpPr>
          <p:spPr>
            <a:xfrm>
              <a:off x="7560428" y="202817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0"/>
                  </a:moveTo>
                  <a:lnTo>
                    <a:pt x="3941" y="0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6"/>
            <p:cNvSpPr/>
            <p:nvPr/>
          </p:nvSpPr>
          <p:spPr>
            <a:xfrm>
              <a:off x="7560428" y="316092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6"/>
            <p:cNvSpPr/>
            <p:nvPr/>
          </p:nvSpPr>
          <p:spPr>
            <a:xfrm>
              <a:off x="7913401" y="392485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9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6"/>
            <p:cNvSpPr/>
            <p:nvPr/>
          </p:nvSpPr>
          <p:spPr>
            <a:xfrm>
              <a:off x="7913401" y="240983"/>
              <a:ext cx="241041" cy="36942"/>
            </a:xfrm>
            <a:custGeom>
              <a:avLst/>
              <a:gdLst/>
              <a:ahLst/>
              <a:cxnLst/>
              <a:rect l="l" t="t" r="r" b="b"/>
              <a:pathLst>
                <a:path w="3941" h="604" extrusionOk="0">
                  <a:moveTo>
                    <a:pt x="0" y="604"/>
                  </a:moveTo>
                  <a:lnTo>
                    <a:pt x="3941" y="604"/>
                  </a:lnTo>
                  <a:lnTo>
                    <a:pt x="3790" y="1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6"/>
            <p:cNvSpPr/>
            <p:nvPr/>
          </p:nvSpPr>
          <p:spPr>
            <a:xfrm>
              <a:off x="7913401" y="354257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6"/>
            <p:cNvSpPr/>
            <p:nvPr/>
          </p:nvSpPr>
          <p:spPr>
            <a:xfrm>
              <a:off x="7913401" y="277865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6"/>
            <p:cNvSpPr/>
            <p:nvPr/>
          </p:nvSpPr>
          <p:spPr>
            <a:xfrm>
              <a:off x="7913401" y="202817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0"/>
                  </a:moveTo>
                  <a:lnTo>
                    <a:pt x="3941" y="0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6"/>
            <p:cNvSpPr/>
            <p:nvPr/>
          </p:nvSpPr>
          <p:spPr>
            <a:xfrm>
              <a:off x="7914686" y="316092"/>
              <a:ext cx="241103" cy="38227"/>
            </a:xfrm>
            <a:custGeom>
              <a:avLst/>
              <a:gdLst/>
              <a:ahLst/>
              <a:cxnLst/>
              <a:rect l="l" t="t" r="r" b="b"/>
              <a:pathLst>
                <a:path w="3942" h="625" extrusionOk="0">
                  <a:moveTo>
                    <a:pt x="1" y="625"/>
                  </a:moveTo>
                  <a:lnTo>
                    <a:pt x="3941" y="625"/>
                  </a:lnTo>
                  <a:lnTo>
                    <a:pt x="3791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6"/>
            <p:cNvSpPr/>
            <p:nvPr/>
          </p:nvSpPr>
          <p:spPr>
            <a:xfrm>
              <a:off x="7310148" y="68442"/>
              <a:ext cx="1102454" cy="163426"/>
            </a:xfrm>
            <a:custGeom>
              <a:avLst/>
              <a:gdLst/>
              <a:ahLst/>
              <a:cxnLst/>
              <a:rect l="l" t="t" r="r" b="b"/>
              <a:pathLst>
                <a:path w="18025" h="2672" extrusionOk="0">
                  <a:moveTo>
                    <a:pt x="9023" y="2671"/>
                  </a:moveTo>
                  <a:cubicBezTo>
                    <a:pt x="4523" y="2671"/>
                    <a:pt x="776" y="1530"/>
                    <a:pt x="1" y="1"/>
                  </a:cubicBezTo>
                  <a:lnTo>
                    <a:pt x="18025" y="1"/>
                  </a:lnTo>
                  <a:cubicBezTo>
                    <a:pt x="17249" y="1530"/>
                    <a:pt x="13502" y="2671"/>
                    <a:pt x="9023" y="2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6"/>
            <p:cNvSpPr/>
            <p:nvPr/>
          </p:nvSpPr>
          <p:spPr>
            <a:xfrm>
              <a:off x="7310148" y="68442"/>
              <a:ext cx="974686" cy="118594"/>
            </a:xfrm>
            <a:custGeom>
              <a:avLst/>
              <a:gdLst/>
              <a:ahLst/>
              <a:cxnLst/>
              <a:rect l="l" t="t" r="r" b="b"/>
              <a:pathLst>
                <a:path w="15936" h="1939" extrusionOk="0">
                  <a:moveTo>
                    <a:pt x="905" y="927"/>
                  </a:moveTo>
                  <a:cubicBezTo>
                    <a:pt x="517" y="690"/>
                    <a:pt x="216" y="388"/>
                    <a:pt x="1" y="1"/>
                  </a:cubicBezTo>
                  <a:lnTo>
                    <a:pt x="15936" y="1"/>
                  </a:lnTo>
                  <a:cubicBezTo>
                    <a:pt x="14493" y="1142"/>
                    <a:pt x="11284" y="1939"/>
                    <a:pt x="7537" y="1939"/>
                  </a:cubicBezTo>
                  <a:cubicBezTo>
                    <a:pt x="4932" y="1939"/>
                    <a:pt x="2563" y="1551"/>
                    <a:pt x="905" y="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6"/>
            <p:cNvSpPr/>
            <p:nvPr/>
          </p:nvSpPr>
          <p:spPr>
            <a:xfrm>
              <a:off x="7308803" y="0"/>
              <a:ext cx="1103800" cy="68502"/>
            </a:xfrm>
            <a:custGeom>
              <a:avLst/>
              <a:gdLst/>
              <a:ahLst/>
              <a:cxnLst/>
              <a:rect l="l" t="t" r="r" b="b"/>
              <a:pathLst>
                <a:path w="18047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8047" y="1120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6"/>
            <p:cNvSpPr/>
            <p:nvPr/>
          </p:nvSpPr>
          <p:spPr>
            <a:xfrm>
              <a:off x="7462934" y="429366"/>
              <a:ext cx="795602" cy="359636"/>
            </a:xfrm>
            <a:custGeom>
              <a:avLst/>
              <a:gdLst/>
              <a:ahLst/>
              <a:cxnLst/>
              <a:rect l="l" t="t" r="r" b="b"/>
              <a:pathLst>
                <a:path w="13008" h="5880" extrusionOk="0">
                  <a:moveTo>
                    <a:pt x="1357" y="0"/>
                  </a:moveTo>
                  <a:lnTo>
                    <a:pt x="11672" y="0"/>
                  </a:lnTo>
                  <a:cubicBezTo>
                    <a:pt x="12404" y="0"/>
                    <a:pt x="13007" y="1314"/>
                    <a:pt x="13007" y="2950"/>
                  </a:cubicBezTo>
                  <a:lnTo>
                    <a:pt x="13007" y="2950"/>
                  </a:lnTo>
                  <a:cubicBezTo>
                    <a:pt x="13007" y="4565"/>
                    <a:pt x="12404" y="5879"/>
                    <a:pt x="11672" y="5879"/>
                  </a:cubicBezTo>
                  <a:lnTo>
                    <a:pt x="1357" y="5879"/>
                  </a:lnTo>
                  <a:cubicBezTo>
                    <a:pt x="625" y="5879"/>
                    <a:pt x="0" y="4565"/>
                    <a:pt x="0" y="2950"/>
                  </a:cubicBezTo>
                  <a:lnTo>
                    <a:pt x="0" y="2950"/>
                  </a:lnTo>
                  <a:cubicBezTo>
                    <a:pt x="0" y="1335"/>
                    <a:pt x="603" y="0"/>
                    <a:pt x="1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6"/>
            <p:cNvSpPr/>
            <p:nvPr/>
          </p:nvSpPr>
          <p:spPr>
            <a:xfrm>
              <a:off x="7506421" y="476767"/>
              <a:ext cx="752115" cy="312235"/>
            </a:xfrm>
            <a:custGeom>
              <a:avLst/>
              <a:gdLst/>
              <a:ahLst/>
              <a:cxnLst/>
              <a:rect l="l" t="t" r="r" b="b"/>
              <a:pathLst>
                <a:path w="12297" h="5105" extrusionOk="0">
                  <a:moveTo>
                    <a:pt x="11865" y="22"/>
                  </a:moveTo>
                  <a:cubicBezTo>
                    <a:pt x="12167" y="711"/>
                    <a:pt x="12296" y="1422"/>
                    <a:pt x="12296" y="2154"/>
                  </a:cubicBezTo>
                  <a:lnTo>
                    <a:pt x="12296" y="2154"/>
                  </a:lnTo>
                  <a:cubicBezTo>
                    <a:pt x="12296" y="3769"/>
                    <a:pt x="11693" y="5104"/>
                    <a:pt x="10939" y="5104"/>
                  </a:cubicBezTo>
                  <a:lnTo>
                    <a:pt x="646" y="5104"/>
                  </a:lnTo>
                  <a:cubicBezTo>
                    <a:pt x="560" y="5104"/>
                    <a:pt x="495" y="5104"/>
                    <a:pt x="431" y="5061"/>
                  </a:cubicBezTo>
                  <a:cubicBezTo>
                    <a:pt x="129" y="4393"/>
                    <a:pt x="0" y="3661"/>
                    <a:pt x="22" y="2929"/>
                  </a:cubicBezTo>
                  <a:lnTo>
                    <a:pt x="22" y="2929"/>
                  </a:lnTo>
                  <a:cubicBezTo>
                    <a:pt x="22" y="1314"/>
                    <a:pt x="603" y="0"/>
                    <a:pt x="1357" y="0"/>
                  </a:cubicBezTo>
                  <a:lnTo>
                    <a:pt x="11672" y="0"/>
                  </a:lnTo>
                  <a:cubicBezTo>
                    <a:pt x="11736" y="0"/>
                    <a:pt x="11822" y="0"/>
                    <a:pt x="11887" y="2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6"/>
            <p:cNvSpPr/>
            <p:nvPr/>
          </p:nvSpPr>
          <p:spPr>
            <a:xfrm>
              <a:off x="7506421" y="476767"/>
              <a:ext cx="729730" cy="280614"/>
            </a:xfrm>
            <a:custGeom>
              <a:avLst/>
              <a:gdLst/>
              <a:ahLst/>
              <a:cxnLst/>
              <a:rect l="l" t="t" r="r" b="b"/>
              <a:pathLst>
                <a:path w="11931" h="4588" extrusionOk="0">
                  <a:moveTo>
                    <a:pt x="237" y="4587"/>
                  </a:moveTo>
                  <a:cubicBezTo>
                    <a:pt x="86" y="4049"/>
                    <a:pt x="0" y="3489"/>
                    <a:pt x="22" y="2929"/>
                  </a:cubicBezTo>
                  <a:lnTo>
                    <a:pt x="22" y="2929"/>
                  </a:lnTo>
                  <a:cubicBezTo>
                    <a:pt x="22" y="1314"/>
                    <a:pt x="603" y="0"/>
                    <a:pt x="1357" y="0"/>
                  </a:cubicBezTo>
                  <a:lnTo>
                    <a:pt x="11693" y="0"/>
                  </a:lnTo>
                  <a:cubicBezTo>
                    <a:pt x="11844" y="539"/>
                    <a:pt x="11930" y="1077"/>
                    <a:pt x="11930" y="1637"/>
                  </a:cubicBezTo>
                  <a:lnTo>
                    <a:pt x="11930" y="1637"/>
                  </a:lnTo>
                  <a:cubicBezTo>
                    <a:pt x="11930" y="3252"/>
                    <a:pt x="11327" y="4587"/>
                    <a:pt x="10573" y="4587"/>
                  </a:cubicBezTo>
                  <a:lnTo>
                    <a:pt x="237" y="458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6"/>
            <p:cNvSpPr/>
            <p:nvPr/>
          </p:nvSpPr>
          <p:spPr>
            <a:xfrm>
              <a:off x="7058584" y="1552812"/>
              <a:ext cx="637558" cy="425508"/>
            </a:xfrm>
            <a:custGeom>
              <a:avLst/>
              <a:gdLst/>
              <a:ahLst/>
              <a:cxnLst/>
              <a:rect l="l" t="t" r="r" b="b"/>
              <a:pathLst>
                <a:path w="10424" h="6957" extrusionOk="0">
                  <a:moveTo>
                    <a:pt x="10423" y="1"/>
                  </a:moveTo>
                  <a:lnTo>
                    <a:pt x="0" y="3834"/>
                  </a:lnTo>
                  <a:lnTo>
                    <a:pt x="0" y="6181"/>
                  </a:lnTo>
                  <a:lnTo>
                    <a:pt x="1056" y="6913"/>
                  </a:lnTo>
                  <a:cubicBezTo>
                    <a:pt x="1099" y="6956"/>
                    <a:pt x="1185" y="6956"/>
                    <a:pt x="1228" y="6913"/>
                  </a:cubicBezTo>
                  <a:cubicBezTo>
                    <a:pt x="1293" y="6870"/>
                    <a:pt x="1293" y="6806"/>
                    <a:pt x="1271" y="6741"/>
                  </a:cubicBezTo>
                  <a:lnTo>
                    <a:pt x="819" y="6009"/>
                  </a:lnTo>
                  <a:lnTo>
                    <a:pt x="819" y="4932"/>
                  </a:lnTo>
                  <a:lnTo>
                    <a:pt x="10402" y="2090"/>
                  </a:lnTo>
                  <a:lnTo>
                    <a:pt x="10402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6"/>
            <p:cNvSpPr/>
            <p:nvPr/>
          </p:nvSpPr>
          <p:spPr>
            <a:xfrm>
              <a:off x="7078340" y="1577889"/>
              <a:ext cx="617802" cy="400431"/>
            </a:xfrm>
            <a:custGeom>
              <a:avLst/>
              <a:gdLst/>
              <a:ahLst/>
              <a:cxnLst/>
              <a:rect l="l" t="t" r="r" b="b"/>
              <a:pathLst>
                <a:path w="10101" h="6547" extrusionOk="0">
                  <a:moveTo>
                    <a:pt x="1" y="5987"/>
                  </a:moveTo>
                  <a:lnTo>
                    <a:pt x="733" y="6503"/>
                  </a:lnTo>
                  <a:cubicBezTo>
                    <a:pt x="797" y="6546"/>
                    <a:pt x="862" y="6546"/>
                    <a:pt x="926" y="6503"/>
                  </a:cubicBezTo>
                  <a:cubicBezTo>
                    <a:pt x="970" y="6460"/>
                    <a:pt x="991" y="6396"/>
                    <a:pt x="948" y="6331"/>
                  </a:cubicBezTo>
                  <a:lnTo>
                    <a:pt x="517" y="5599"/>
                  </a:lnTo>
                  <a:lnTo>
                    <a:pt x="517" y="4522"/>
                  </a:lnTo>
                  <a:lnTo>
                    <a:pt x="10100" y="1680"/>
                  </a:lnTo>
                  <a:lnTo>
                    <a:pt x="10100" y="0"/>
                  </a:lnTo>
                  <a:lnTo>
                    <a:pt x="1" y="370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6"/>
            <p:cNvSpPr/>
            <p:nvPr/>
          </p:nvSpPr>
          <p:spPr>
            <a:xfrm>
              <a:off x="8010834" y="1552812"/>
              <a:ext cx="637558" cy="425508"/>
            </a:xfrm>
            <a:custGeom>
              <a:avLst/>
              <a:gdLst/>
              <a:ahLst/>
              <a:cxnLst/>
              <a:rect l="l" t="t" r="r" b="b"/>
              <a:pathLst>
                <a:path w="10424" h="6957" extrusionOk="0">
                  <a:moveTo>
                    <a:pt x="1" y="1"/>
                  </a:moveTo>
                  <a:lnTo>
                    <a:pt x="10423" y="3834"/>
                  </a:lnTo>
                  <a:lnTo>
                    <a:pt x="10423" y="6181"/>
                  </a:lnTo>
                  <a:lnTo>
                    <a:pt x="9368" y="6913"/>
                  </a:lnTo>
                  <a:cubicBezTo>
                    <a:pt x="9303" y="6956"/>
                    <a:pt x="9239" y="6956"/>
                    <a:pt x="9174" y="6913"/>
                  </a:cubicBezTo>
                  <a:cubicBezTo>
                    <a:pt x="9131" y="6870"/>
                    <a:pt x="9110" y="6806"/>
                    <a:pt x="9153" y="6741"/>
                  </a:cubicBezTo>
                  <a:lnTo>
                    <a:pt x="9583" y="6009"/>
                  </a:lnTo>
                  <a:lnTo>
                    <a:pt x="9583" y="4932"/>
                  </a:lnTo>
                  <a:lnTo>
                    <a:pt x="1" y="2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6"/>
            <p:cNvSpPr/>
            <p:nvPr/>
          </p:nvSpPr>
          <p:spPr>
            <a:xfrm>
              <a:off x="8010834" y="1579174"/>
              <a:ext cx="637558" cy="396516"/>
            </a:xfrm>
            <a:custGeom>
              <a:avLst/>
              <a:gdLst/>
              <a:ahLst/>
              <a:cxnLst/>
              <a:rect l="l" t="t" r="r" b="b"/>
              <a:pathLst>
                <a:path w="10424" h="6483" extrusionOk="0">
                  <a:moveTo>
                    <a:pt x="10423" y="3726"/>
                  </a:moveTo>
                  <a:lnTo>
                    <a:pt x="10423" y="5750"/>
                  </a:lnTo>
                  <a:lnTo>
                    <a:pt x="9368" y="6482"/>
                  </a:lnTo>
                  <a:lnTo>
                    <a:pt x="9777" y="5793"/>
                  </a:lnTo>
                  <a:lnTo>
                    <a:pt x="9777" y="4889"/>
                  </a:lnTo>
                  <a:lnTo>
                    <a:pt x="9583" y="4738"/>
                  </a:lnTo>
                  <a:lnTo>
                    <a:pt x="9583" y="4480"/>
                  </a:lnTo>
                  <a:lnTo>
                    <a:pt x="1" y="1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6"/>
            <p:cNvSpPr/>
            <p:nvPr/>
          </p:nvSpPr>
          <p:spPr>
            <a:xfrm>
              <a:off x="7694743" y="1521252"/>
              <a:ext cx="317495" cy="172601"/>
            </a:xfrm>
            <a:custGeom>
              <a:avLst/>
              <a:gdLst/>
              <a:ahLst/>
              <a:cxnLst/>
              <a:rect l="l" t="t" r="r" b="b"/>
              <a:pathLst>
                <a:path w="5191" h="2822" extrusionOk="0">
                  <a:moveTo>
                    <a:pt x="1" y="0"/>
                  </a:moveTo>
                  <a:lnTo>
                    <a:pt x="5190" y="0"/>
                  </a:lnTo>
                  <a:lnTo>
                    <a:pt x="5190" y="2821"/>
                  </a:lnTo>
                  <a:lnTo>
                    <a:pt x="1" y="2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6"/>
            <p:cNvSpPr/>
            <p:nvPr/>
          </p:nvSpPr>
          <p:spPr>
            <a:xfrm>
              <a:off x="7709238" y="1533057"/>
              <a:ext cx="302999" cy="160796"/>
            </a:xfrm>
            <a:custGeom>
              <a:avLst/>
              <a:gdLst/>
              <a:ahLst/>
              <a:cxnLst/>
              <a:rect l="l" t="t" r="r" b="b"/>
              <a:pathLst>
                <a:path w="4954" h="2629" extrusionOk="0">
                  <a:moveTo>
                    <a:pt x="4953" y="1"/>
                  </a:moveTo>
                  <a:lnTo>
                    <a:pt x="4953" y="2628"/>
                  </a:lnTo>
                  <a:lnTo>
                    <a:pt x="0" y="26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6"/>
            <p:cNvSpPr/>
            <p:nvPr/>
          </p:nvSpPr>
          <p:spPr>
            <a:xfrm>
              <a:off x="7748750" y="1293358"/>
              <a:ext cx="210766" cy="227953"/>
            </a:xfrm>
            <a:custGeom>
              <a:avLst/>
              <a:gdLst/>
              <a:ahLst/>
              <a:cxnLst/>
              <a:rect l="l" t="t" r="r" b="b"/>
              <a:pathLst>
                <a:path w="3446" h="3727" extrusionOk="0">
                  <a:moveTo>
                    <a:pt x="0" y="1"/>
                  </a:moveTo>
                  <a:lnTo>
                    <a:pt x="3446" y="1"/>
                  </a:lnTo>
                  <a:lnTo>
                    <a:pt x="3446" y="3726"/>
                  </a:lnTo>
                  <a:lnTo>
                    <a:pt x="0" y="3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6"/>
            <p:cNvSpPr/>
            <p:nvPr/>
          </p:nvSpPr>
          <p:spPr>
            <a:xfrm>
              <a:off x="7804041" y="770473"/>
              <a:ext cx="100184" cy="522939"/>
            </a:xfrm>
            <a:custGeom>
              <a:avLst/>
              <a:gdLst/>
              <a:ahLst/>
              <a:cxnLst/>
              <a:rect l="l" t="t" r="r" b="b"/>
              <a:pathLst>
                <a:path w="1638" h="8550" extrusionOk="0">
                  <a:moveTo>
                    <a:pt x="1" y="1"/>
                  </a:moveTo>
                  <a:lnTo>
                    <a:pt x="1637" y="1"/>
                  </a:lnTo>
                  <a:lnTo>
                    <a:pt x="1637" y="8550"/>
                  </a:lnTo>
                  <a:lnTo>
                    <a:pt x="1" y="8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6"/>
            <p:cNvSpPr/>
            <p:nvPr/>
          </p:nvSpPr>
          <p:spPr>
            <a:xfrm>
              <a:off x="7804041" y="770473"/>
              <a:ext cx="100184" cy="425508"/>
            </a:xfrm>
            <a:custGeom>
              <a:avLst/>
              <a:gdLst/>
              <a:ahLst/>
              <a:cxnLst/>
              <a:rect l="l" t="t" r="r" b="b"/>
              <a:pathLst>
                <a:path w="1638" h="6957" extrusionOk="0">
                  <a:moveTo>
                    <a:pt x="1" y="1"/>
                  </a:moveTo>
                  <a:lnTo>
                    <a:pt x="1637" y="1"/>
                  </a:lnTo>
                  <a:lnTo>
                    <a:pt x="1637" y="6956"/>
                  </a:lnTo>
                  <a:cubicBezTo>
                    <a:pt x="1551" y="6956"/>
                    <a:pt x="1465" y="6956"/>
                    <a:pt x="1379" y="6956"/>
                  </a:cubicBezTo>
                  <a:lnTo>
                    <a:pt x="1379" y="6956"/>
                  </a:lnTo>
                  <a:cubicBezTo>
                    <a:pt x="884" y="6956"/>
                    <a:pt x="388" y="6762"/>
                    <a:pt x="1" y="64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6"/>
            <p:cNvSpPr/>
            <p:nvPr/>
          </p:nvSpPr>
          <p:spPr>
            <a:xfrm>
              <a:off x="7680247" y="412240"/>
              <a:ext cx="384651" cy="734990"/>
            </a:xfrm>
            <a:custGeom>
              <a:avLst/>
              <a:gdLst/>
              <a:ahLst/>
              <a:cxnLst/>
              <a:rect l="l" t="t" r="r" b="b"/>
              <a:pathLst>
                <a:path w="6289" h="12017" extrusionOk="0">
                  <a:moveTo>
                    <a:pt x="6267" y="3166"/>
                  </a:moveTo>
                  <a:lnTo>
                    <a:pt x="5427" y="9691"/>
                  </a:lnTo>
                  <a:cubicBezTo>
                    <a:pt x="5277" y="10961"/>
                    <a:pt x="4351" y="12016"/>
                    <a:pt x="3080" y="12016"/>
                  </a:cubicBezTo>
                  <a:lnTo>
                    <a:pt x="3080" y="12016"/>
                  </a:lnTo>
                  <a:cubicBezTo>
                    <a:pt x="1788" y="12016"/>
                    <a:pt x="905" y="10940"/>
                    <a:pt x="754" y="9669"/>
                  </a:cubicBezTo>
                  <a:lnTo>
                    <a:pt x="1" y="3123"/>
                  </a:lnTo>
                  <a:cubicBezTo>
                    <a:pt x="22" y="1400"/>
                    <a:pt x="1443" y="0"/>
                    <a:pt x="3166" y="0"/>
                  </a:cubicBezTo>
                  <a:lnTo>
                    <a:pt x="3166" y="0"/>
                  </a:lnTo>
                  <a:cubicBezTo>
                    <a:pt x="4889" y="22"/>
                    <a:pt x="6289" y="1443"/>
                    <a:pt x="6267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6"/>
            <p:cNvSpPr/>
            <p:nvPr/>
          </p:nvSpPr>
          <p:spPr>
            <a:xfrm>
              <a:off x="7663121" y="417500"/>
              <a:ext cx="383367" cy="734990"/>
            </a:xfrm>
            <a:custGeom>
              <a:avLst/>
              <a:gdLst/>
              <a:ahLst/>
              <a:cxnLst/>
              <a:rect l="l" t="t" r="r" b="b"/>
              <a:pathLst>
                <a:path w="6268" h="12017" extrusionOk="0">
                  <a:moveTo>
                    <a:pt x="6267" y="3166"/>
                  </a:moveTo>
                  <a:lnTo>
                    <a:pt x="5427" y="9691"/>
                  </a:lnTo>
                  <a:cubicBezTo>
                    <a:pt x="5255" y="10961"/>
                    <a:pt x="4351" y="12016"/>
                    <a:pt x="3059" y="12016"/>
                  </a:cubicBezTo>
                  <a:lnTo>
                    <a:pt x="3059" y="12016"/>
                  </a:lnTo>
                  <a:cubicBezTo>
                    <a:pt x="1788" y="12016"/>
                    <a:pt x="884" y="10940"/>
                    <a:pt x="754" y="9669"/>
                  </a:cubicBezTo>
                  <a:lnTo>
                    <a:pt x="1" y="3123"/>
                  </a:lnTo>
                  <a:cubicBezTo>
                    <a:pt x="22" y="1400"/>
                    <a:pt x="1422" y="0"/>
                    <a:pt x="3145" y="0"/>
                  </a:cubicBezTo>
                  <a:lnTo>
                    <a:pt x="3145" y="0"/>
                  </a:lnTo>
                  <a:cubicBezTo>
                    <a:pt x="4889" y="22"/>
                    <a:pt x="6267" y="1443"/>
                    <a:pt x="6267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6"/>
            <p:cNvSpPr/>
            <p:nvPr/>
          </p:nvSpPr>
          <p:spPr>
            <a:xfrm>
              <a:off x="7680247" y="428020"/>
              <a:ext cx="366241" cy="724470"/>
            </a:xfrm>
            <a:custGeom>
              <a:avLst/>
              <a:gdLst/>
              <a:ahLst/>
              <a:cxnLst/>
              <a:rect l="l" t="t" r="r" b="b"/>
              <a:pathLst>
                <a:path w="5988" h="11845" extrusionOk="0">
                  <a:moveTo>
                    <a:pt x="5987" y="2994"/>
                  </a:moveTo>
                  <a:lnTo>
                    <a:pt x="5147" y="9519"/>
                  </a:lnTo>
                  <a:cubicBezTo>
                    <a:pt x="4975" y="10789"/>
                    <a:pt x="4071" y="11844"/>
                    <a:pt x="2779" y="11844"/>
                  </a:cubicBezTo>
                  <a:lnTo>
                    <a:pt x="2779" y="11844"/>
                  </a:lnTo>
                  <a:cubicBezTo>
                    <a:pt x="2434" y="11844"/>
                    <a:pt x="2111" y="11758"/>
                    <a:pt x="1810" y="11608"/>
                  </a:cubicBezTo>
                  <a:cubicBezTo>
                    <a:pt x="1207" y="11134"/>
                    <a:pt x="819" y="10423"/>
                    <a:pt x="754" y="9670"/>
                  </a:cubicBezTo>
                  <a:lnTo>
                    <a:pt x="1" y="3123"/>
                  </a:lnTo>
                  <a:cubicBezTo>
                    <a:pt x="22" y="1400"/>
                    <a:pt x="1443" y="1"/>
                    <a:pt x="3166" y="22"/>
                  </a:cubicBezTo>
                  <a:lnTo>
                    <a:pt x="3166" y="22"/>
                  </a:lnTo>
                  <a:cubicBezTo>
                    <a:pt x="3683" y="22"/>
                    <a:pt x="4200" y="151"/>
                    <a:pt x="4652" y="410"/>
                  </a:cubicBezTo>
                  <a:cubicBezTo>
                    <a:pt x="5492" y="991"/>
                    <a:pt x="5987" y="1960"/>
                    <a:pt x="5987" y="299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6"/>
            <p:cNvSpPr/>
            <p:nvPr/>
          </p:nvSpPr>
          <p:spPr>
            <a:xfrm>
              <a:off x="7731624" y="479397"/>
              <a:ext cx="293763" cy="293763"/>
            </a:xfrm>
            <a:custGeom>
              <a:avLst/>
              <a:gdLst/>
              <a:ahLst/>
              <a:cxnLst/>
              <a:rect l="l" t="t" r="r" b="b"/>
              <a:pathLst>
                <a:path w="4803" h="4803" extrusionOk="0">
                  <a:moveTo>
                    <a:pt x="539" y="3360"/>
                  </a:moveTo>
                  <a:cubicBezTo>
                    <a:pt x="1056" y="4393"/>
                    <a:pt x="2326" y="4803"/>
                    <a:pt x="3360" y="4286"/>
                  </a:cubicBezTo>
                  <a:cubicBezTo>
                    <a:pt x="4393" y="3747"/>
                    <a:pt x="4803" y="2477"/>
                    <a:pt x="4264" y="1443"/>
                  </a:cubicBezTo>
                  <a:cubicBezTo>
                    <a:pt x="3747" y="410"/>
                    <a:pt x="2477" y="0"/>
                    <a:pt x="1443" y="539"/>
                  </a:cubicBezTo>
                  <a:cubicBezTo>
                    <a:pt x="410" y="1056"/>
                    <a:pt x="0" y="2326"/>
                    <a:pt x="539" y="336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6"/>
            <p:cNvSpPr/>
            <p:nvPr/>
          </p:nvSpPr>
          <p:spPr>
            <a:xfrm>
              <a:off x="7727649" y="474137"/>
              <a:ext cx="262204" cy="262142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44" y="2068"/>
                  </a:moveTo>
                  <a:cubicBezTo>
                    <a:pt x="1" y="3230"/>
                    <a:pt x="905" y="4200"/>
                    <a:pt x="2068" y="4243"/>
                  </a:cubicBezTo>
                  <a:cubicBezTo>
                    <a:pt x="3231" y="4286"/>
                    <a:pt x="4200" y="3360"/>
                    <a:pt x="4243" y="2218"/>
                  </a:cubicBezTo>
                  <a:cubicBezTo>
                    <a:pt x="4286" y="1056"/>
                    <a:pt x="3360" y="86"/>
                    <a:pt x="2219" y="43"/>
                  </a:cubicBezTo>
                  <a:cubicBezTo>
                    <a:pt x="1056" y="0"/>
                    <a:pt x="87" y="905"/>
                    <a:pt x="44" y="20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6"/>
            <p:cNvSpPr/>
            <p:nvPr/>
          </p:nvSpPr>
          <p:spPr>
            <a:xfrm>
              <a:off x="7744774" y="486003"/>
              <a:ext cx="243733" cy="250277"/>
            </a:xfrm>
            <a:custGeom>
              <a:avLst/>
              <a:gdLst/>
              <a:ahLst/>
              <a:cxnLst/>
              <a:rect l="l" t="t" r="r" b="b"/>
              <a:pathLst>
                <a:path w="3985" h="4092" extrusionOk="0">
                  <a:moveTo>
                    <a:pt x="776" y="3747"/>
                  </a:moveTo>
                  <a:cubicBezTo>
                    <a:pt x="1078" y="3919"/>
                    <a:pt x="1422" y="4027"/>
                    <a:pt x="1788" y="4049"/>
                  </a:cubicBezTo>
                  <a:cubicBezTo>
                    <a:pt x="2951" y="4092"/>
                    <a:pt x="3920" y="3166"/>
                    <a:pt x="3963" y="2024"/>
                  </a:cubicBezTo>
                  <a:cubicBezTo>
                    <a:pt x="3985" y="1378"/>
                    <a:pt x="3705" y="754"/>
                    <a:pt x="3209" y="323"/>
                  </a:cubicBezTo>
                  <a:cubicBezTo>
                    <a:pt x="2908" y="151"/>
                    <a:pt x="2542" y="43"/>
                    <a:pt x="2197" y="22"/>
                  </a:cubicBezTo>
                  <a:cubicBezTo>
                    <a:pt x="1034" y="0"/>
                    <a:pt x="65" y="905"/>
                    <a:pt x="22" y="2067"/>
                  </a:cubicBezTo>
                  <a:cubicBezTo>
                    <a:pt x="1" y="2713"/>
                    <a:pt x="281" y="3316"/>
                    <a:pt x="776" y="37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6"/>
            <p:cNvSpPr/>
            <p:nvPr/>
          </p:nvSpPr>
          <p:spPr>
            <a:xfrm>
              <a:off x="7783001" y="529429"/>
              <a:ext cx="151500" cy="151561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22" y="1185"/>
                  </a:moveTo>
                  <a:cubicBezTo>
                    <a:pt x="0" y="1853"/>
                    <a:pt x="517" y="2413"/>
                    <a:pt x="1185" y="2456"/>
                  </a:cubicBezTo>
                  <a:cubicBezTo>
                    <a:pt x="1852" y="2477"/>
                    <a:pt x="2434" y="1939"/>
                    <a:pt x="2455" y="1271"/>
                  </a:cubicBezTo>
                  <a:cubicBezTo>
                    <a:pt x="2477" y="604"/>
                    <a:pt x="1938" y="44"/>
                    <a:pt x="1271" y="22"/>
                  </a:cubicBezTo>
                  <a:cubicBezTo>
                    <a:pt x="603" y="1"/>
                    <a:pt x="43" y="518"/>
                    <a:pt x="22" y="1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6"/>
            <p:cNvSpPr/>
            <p:nvPr/>
          </p:nvSpPr>
          <p:spPr>
            <a:xfrm>
              <a:off x="7797497" y="544520"/>
              <a:ext cx="135720" cy="135720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237" y="1939"/>
                  </a:moveTo>
                  <a:cubicBezTo>
                    <a:pt x="431" y="2111"/>
                    <a:pt x="689" y="2197"/>
                    <a:pt x="948" y="2197"/>
                  </a:cubicBezTo>
                  <a:cubicBezTo>
                    <a:pt x="1615" y="2219"/>
                    <a:pt x="2197" y="1702"/>
                    <a:pt x="2218" y="1034"/>
                  </a:cubicBezTo>
                  <a:cubicBezTo>
                    <a:pt x="2218" y="776"/>
                    <a:pt x="2154" y="517"/>
                    <a:pt x="2003" y="302"/>
                  </a:cubicBezTo>
                  <a:cubicBezTo>
                    <a:pt x="1788" y="130"/>
                    <a:pt x="1529" y="44"/>
                    <a:pt x="1271" y="22"/>
                  </a:cubicBezTo>
                  <a:cubicBezTo>
                    <a:pt x="603" y="1"/>
                    <a:pt x="22" y="539"/>
                    <a:pt x="0" y="1207"/>
                  </a:cubicBezTo>
                  <a:cubicBezTo>
                    <a:pt x="0" y="1465"/>
                    <a:pt x="86" y="1723"/>
                    <a:pt x="237" y="193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6"/>
            <p:cNvSpPr/>
            <p:nvPr/>
          </p:nvSpPr>
          <p:spPr>
            <a:xfrm>
              <a:off x="7797497" y="543925"/>
              <a:ext cx="125138" cy="127830"/>
            </a:xfrm>
            <a:custGeom>
              <a:avLst/>
              <a:gdLst/>
              <a:ahLst/>
              <a:cxnLst/>
              <a:rect l="l" t="t" r="r" b="b"/>
              <a:pathLst>
                <a:path w="2046" h="2090" extrusionOk="0">
                  <a:moveTo>
                    <a:pt x="1852" y="216"/>
                  </a:moveTo>
                  <a:cubicBezTo>
                    <a:pt x="1680" y="87"/>
                    <a:pt x="1486" y="44"/>
                    <a:pt x="1271" y="22"/>
                  </a:cubicBezTo>
                  <a:cubicBezTo>
                    <a:pt x="603" y="1"/>
                    <a:pt x="22" y="539"/>
                    <a:pt x="0" y="1207"/>
                  </a:cubicBezTo>
                  <a:cubicBezTo>
                    <a:pt x="0" y="1443"/>
                    <a:pt x="65" y="1680"/>
                    <a:pt x="194" y="1874"/>
                  </a:cubicBezTo>
                  <a:cubicBezTo>
                    <a:pt x="366" y="1982"/>
                    <a:pt x="582" y="2046"/>
                    <a:pt x="775" y="2068"/>
                  </a:cubicBezTo>
                  <a:cubicBezTo>
                    <a:pt x="1465" y="2089"/>
                    <a:pt x="2024" y="1551"/>
                    <a:pt x="2046" y="884"/>
                  </a:cubicBezTo>
                  <a:cubicBezTo>
                    <a:pt x="2046" y="647"/>
                    <a:pt x="1981" y="410"/>
                    <a:pt x="1852" y="21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6"/>
            <p:cNvSpPr/>
            <p:nvPr/>
          </p:nvSpPr>
          <p:spPr>
            <a:xfrm>
              <a:off x="7780371" y="941730"/>
              <a:ext cx="185751" cy="185751"/>
            </a:xfrm>
            <a:custGeom>
              <a:avLst/>
              <a:gdLst/>
              <a:ahLst/>
              <a:cxnLst/>
              <a:rect l="l" t="t" r="r" b="b"/>
              <a:pathLst>
                <a:path w="3037" h="3037" extrusionOk="0">
                  <a:moveTo>
                    <a:pt x="323" y="2132"/>
                  </a:moveTo>
                  <a:cubicBezTo>
                    <a:pt x="668" y="2778"/>
                    <a:pt x="1465" y="3036"/>
                    <a:pt x="2132" y="2713"/>
                  </a:cubicBezTo>
                  <a:cubicBezTo>
                    <a:pt x="2778" y="2369"/>
                    <a:pt x="3037" y="1572"/>
                    <a:pt x="2692" y="904"/>
                  </a:cubicBezTo>
                  <a:cubicBezTo>
                    <a:pt x="2369" y="258"/>
                    <a:pt x="1572" y="0"/>
                    <a:pt x="905" y="345"/>
                  </a:cubicBezTo>
                  <a:cubicBezTo>
                    <a:pt x="259" y="668"/>
                    <a:pt x="0" y="1464"/>
                    <a:pt x="323" y="213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6"/>
            <p:cNvSpPr/>
            <p:nvPr/>
          </p:nvSpPr>
          <p:spPr>
            <a:xfrm>
              <a:off x="7763246" y="924605"/>
              <a:ext cx="189726" cy="188381"/>
            </a:xfrm>
            <a:custGeom>
              <a:avLst/>
              <a:gdLst/>
              <a:ahLst/>
              <a:cxnLst/>
              <a:rect l="l" t="t" r="r" b="b"/>
              <a:pathLst>
                <a:path w="3102" h="3080" extrusionOk="0">
                  <a:moveTo>
                    <a:pt x="237" y="1960"/>
                  </a:moveTo>
                  <a:cubicBezTo>
                    <a:pt x="474" y="2692"/>
                    <a:pt x="1249" y="3079"/>
                    <a:pt x="1981" y="2843"/>
                  </a:cubicBezTo>
                  <a:cubicBezTo>
                    <a:pt x="2692" y="2606"/>
                    <a:pt x="3101" y="1830"/>
                    <a:pt x="2864" y="1120"/>
                  </a:cubicBezTo>
                  <a:cubicBezTo>
                    <a:pt x="2627" y="388"/>
                    <a:pt x="1831" y="0"/>
                    <a:pt x="1120" y="237"/>
                  </a:cubicBezTo>
                  <a:cubicBezTo>
                    <a:pt x="388" y="474"/>
                    <a:pt x="0" y="1249"/>
                    <a:pt x="237" y="19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6"/>
            <p:cNvSpPr/>
            <p:nvPr/>
          </p:nvSpPr>
          <p:spPr>
            <a:xfrm>
              <a:off x="7775111" y="936409"/>
              <a:ext cx="177861" cy="168686"/>
            </a:xfrm>
            <a:custGeom>
              <a:avLst/>
              <a:gdLst/>
              <a:ahLst/>
              <a:cxnLst/>
              <a:rect l="l" t="t" r="r" b="b"/>
              <a:pathLst>
                <a:path w="2908" h="2758" extrusionOk="0">
                  <a:moveTo>
                    <a:pt x="1077" y="2693"/>
                  </a:moveTo>
                  <a:cubicBezTo>
                    <a:pt x="1314" y="2757"/>
                    <a:pt x="1551" y="2736"/>
                    <a:pt x="1787" y="2650"/>
                  </a:cubicBezTo>
                  <a:cubicBezTo>
                    <a:pt x="2498" y="2413"/>
                    <a:pt x="2907" y="1637"/>
                    <a:pt x="2670" y="927"/>
                  </a:cubicBezTo>
                  <a:cubicBezTo>
                    <a:pt x="2541" y="518"/>
                    <a:pt x="2218" y="195"/>
                    <a:pt x="1831" y="44"/>
                  </a:cubicBezTo>
                  <a:cubicBezTo>
                    <a:pt x="1594" y="1"/>
                    <a:pt x="1357" y="22"/>
                    <a:pt x="1120" y="87"/>
                  </a:cubicBezTo>
                  <a:cubicBezTo>
                    <a:pt x="409" y="324"/>
                    <a:pt x="0" y="1099"/>
                    <a:pt x="237" y="1831"/>
                  </a:cubicBezTo>
                  <a:cubicBezTo>
                    <a:pt x="366" y="2240"/>
                    <a:pt x="689" y="2563"/>
                    <a:pt x="1077" y="26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6"/>
            <p:cNvSpPr/>
            <p:nvPr/>
          </p:nvSpPr>
          <p:spPr>
            <a:xfrm>
              <a:off x="7802757" y="964116"/>
              <a:ext cx="109359" cy="109359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151" y="1141"/>
                  </a:moveTo>
                  <a:cubicBezTo>
                    <a:pt x="280" y="1551"/>
                    <a:pt x="732" y="1787"/>
                    <a:pt x="1142" y="1658"/>
                  </a:cubicBezTo>
                  <a:cubicBezTo>
                    <a:pt x="1572" y="1507"/>
                    <a:pt x="1788" y="1055"/>
                    <a:pt x="1658" y="646"/>
                  </a:cubicBezTo>
                  <a:cubicBezTo>
                    <a:pt x="1508" y="237"/>
                    <a:pt x="1077" y="0"/>
                    <a:pt x="646" y="129"/>
                  </a:cubicBezTo>
                  <a:cubicBezTo>
                    <a:pt x="237" y="280"/>
                    <a:pt x="0" y="732"/>
                    <a:pt x="151" y="11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6"/>
            <p:cNvSpPr/>
            <p:nvPr/>
          </p:nvSpPr>
          <p:spPr>
            <a:xfrm>
              <a:off x="7815907" y="975921"/>
              <a:ext cx="96209" cy="92294"/>
            </a:xfrm>
            <a:custGeom>
              <a:avLst/>
              <a:gdLst/>
              <a:ahLst/>
              <a:cxnLst/>
              <a:rect l="l" t="t" r="r" b="b"/>
              <a:pathLst>
                <a:path w="1573" h="1509" extrusionOk="0">
                  <a:moveTo>
                    <a:pt x="431" y="1465"/>
                  </a:moveTo>
                  <a:cubicBezTo>
                    <a:pt x="582" y="1508"/>
                    <a:pt x="776" y="1508"/>
                    <a:pt x="927" y="1465"/>
                  </a:cubicBezTo>
                  <a:cubicBezTo>
                    <a:pt x="1357" y="1314"/>
                    <a:pt x="1573" y="862"/>
                    <a:pt x="1443" y="453"/>
                  </a:cubicBezTo>
                  <a:cubicBezTo>
                    <a:pt x="1400" y="281"/>
                    <a:pt x="1293" y="152"/>
                    <a:pt x="1142" y="44"/>
                  </a:cubicBezTo>
                  <a:cubicBezTo>
                    <a:pt x="970" y="1"/>
                    <a:pt x="797" y="1"/>
                    <a:pt x="625" y="44"/>
                  </a:cubicBezTo>
                  <a:cubicBezTo>
                    <a:pt x="216" y="195"/>
                    <a:pt x="1" y="647"/>
                    <a:pt x="130" y="1056"/>
                  </a:cubicBezTo>
                  <a:cubicBezTo>
                    <a:pt x="173" y="1228"/>
                    <a:pt x="281" y="1358"/>
                    <a:pt x="431" y="146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6"/>
            <p:cNvSpPr/>
            <p:nvPr/>
          </p:nvSpPr>
          <p:spPr>
            <a:xfrm>
              <a:off x="7815907" y="975921"/>
              <a:ext cx="88319" cy="89664"/>
            </a:xfrm>
            <a:custGeom>
              <a:avLst/>
              <a:gdLst/>
              <a:ahLst/>
              <a:cxnLst/>
              <a:rect l="l" t="t" r="r" b="b"/>
              <a:pathLst>
                <a:path w="1444" h="1466" extrusionOk="0">
                  <a:moveTo>
                    <a:pt x="1034" y="22"/>
                  </a:moveTo>
                  <a:cubicBezTo>
                    <a:pt x="905" y="1"/>
                    <a:pt x="754" y="1"/>
                    <a:pt x="625" y="44"/>
                  </a:cubicBezTo>
                  <a:cubicBezTo>
                    <a:pt x="216" y="195"/>
                    <a:pt x="1" y="625"/>
                    <a:pt x="130" y="1056"/>
                  </a:cubicBezTo>
                  <a:cubicBezTo>
                    <a:pt x="173" y="1207"/>
                    <a:pt x="259" y="1336"/>
                    <a:pt x="388" y="1422"/>
                  </a:cubicBezTo>
                  <a:cubicBezTo>
                    <a:pt x="517" y="1465"/>
                    <a:pt x="668" y="1444"/>
                    <a:pt x="797" y="1401"/>
                  </a:cubicBezTo>
                  <a:cubicBezTo>
                    <a:pt x="1207" y="1271"/>
                    <a:pt x="1443" y="819"/>
                    <a:pt x="1314" y="389"/>
                  </a:cubicBezTo>
                  <a:cubicBezTo>
                    <a:pt x="1250" y="238"/>
                    <a:pt x="1164" y="109"/>
                    <a:pt x="1034" y="22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6"/>
            <p:cNvSpPr/>
            <p:nvPr/>
          </p:nvSpPr>
          <p:spPr>
            <a:xfrm>
              <a:off x="7769790" y="1293358"/>
              <a:ext cx="40918" cy="227953"/>
            </a:xfrm>
            <a:custGeom>
              <a:avLst/>
              <a:gdLst/>
              <a:ahLst/>
              <a:cxnLst/>
              <a:rect l="l" t="t" r="r" b="b"/>
              <a:pathLst>
                <a:path w="669" h="3727" extrusionOk="0">
                  <a:moveTo>
                    <a:pt x="1" y="1"/>
                  </a:moveTo>
                  <a:lnTo>
                    <a:pt x="669" y="1"/>
                  </a:lnTo>
                  <a:lnTo>
                    <a:pt x="669" y="3726"/>
                  </a:lnTo>
                  <a:lnTo>
                    <a:pt x="1" y="3726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7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2" name="Google Shape;13632;p36"/>
          <p:cNvSpPr txBox="1">
            <a:spLocks noGrp="1"/>
          </p:cNvSpPr>
          <p:nvPr>
            <p:ph type="title"/>
          </p:nvPr>
        </p:nvSpPr>
        <p:spPr>
          <a:xfrm>
            <a:off x="593060" y="2287191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THANK YOU!</a:t>
            </a:r>
            <a:endParaRPr sz="3200" dirty="0"/>
          </a:p>
        </p:txBody>
      </p:sp>
      <p:grpSp>
        <p:nvGrpSpPr>
          <p:cNvPr id="13678" name="Google Shape;13678;p36"/>
          <p:cNvGrpSpPr/>
          <p:nvPr/>
        </p:nvGrpSpPr>
        <p:grpSpPr>
          <a:xfrm>
            <a:off x="3718795" y="-21796"/>
            <a:ext cx="1589808" cy="1978320"/>
            <a:chOff x="7058584" y="0"/>
            <a:chExt cx="1589808" cy="1978320"/>
          </a:xfrm>
        </p:grpSpPr>
        <p:sp>
          <p:nvSpPr>
            <p:cNvPr id="13679" name="Google Shape;13679;p36"/>
            <p:cNvSpPr/>
            <p:nvPr/>
          </p:nvSpPr>
          <p:spPr>
            <a:xfrm>
              <a:off x="7560428" y="392485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6"/>
            <p:cNvSpPr/>
            <p:nvPr/>
          </p:nvSpPr>
          <p:spPr>
            <a:xfrm>
              <a:off x="7560428" y="240983"/>
              <a:ext cx="241041" cy="36942"/>
            </a:xfrm>
            <a:custGeom>
              <a:avLst/>
              <a:gdLst/>
              <a:ahLst/>
              <a:cxnLst/>
              <a:rect l="l" t="t" r="r" b="b"/>
              <a:pathLst>
                <a:path w="3941" h="604" extrusionOk="0">
                  <a:moveTo>
                    <a:pt x="0" y="604"/>
                  </a:moveTo>
                  <a:lnTo>
                    <a:pt x="3941" y="604"/>
                  </a:lnTo>
                  <a:lnTo>
                    <a:pt x="3769" y="1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6"/>
            <p:cNvSpPr/>
            <p:nvPr/>
          </p:nvSpPr>
          <p:spPr>
            <a:xfrm>
              <a:off x="7560428" y="354257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6"/>
            <p:cNvSpPr/>
            <p:nvPr/>
          </p:nvSpPr>
          <p:spPr>
            <a:xfrm>
              <a:off x="7560428" y="277865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6"/>
            <p:cNvSpPr/>
            <p:nvPr/>
          </p:nvSpPr>
          <p:spPr>
            <a:xfrm>
              <a:off x="7560428" y="202817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0"/>
                  </a:moveTo>
                  <a:lnTo>
                    <a:pt x="3941" y="0"/>
                  </a:lnTo>
                  <a:lnTo>
                    <a:pt x="3769" y="625"/>
                  </a:lnTo>
                  <a:lnTo>
                    <a:pt x="172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6"/>
            <p:cNvSpPr/>
            <p:nvPr/>
          </p:nvSpPr>
          <p:spPr>
            <a:xfrm>
              <a:off x="7560428" y="316092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6"/>
            <p:cNvSpPr/>
            <p:nvPr/>
          </p:nvSpPr>
          <p:spPr>
            <a:xfrm>
              <a:off x="7913401" y="392485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625"/>
                  </a:moveTo>
                  <a:lnTo>
                    <a:pt x="3941" y="625"/>
                  </a:lnTo>
                  <a:lnTo>
                    <a:pt x="379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6"/>
            <p:cNvSpPr/>
            <p:nvPr/>
          </p:nvSpPr>
          <p:spPr>
            <a:xfrm>
              <a:off x="7913401" y="240983"/>
              <a:ext cx="241041" cy="36942"/>
            </a:xfrm>
            <a:custGeom>
              <a:avLst/>
              <a:gdLst/>
              <a:ahLst/>
              <a:cxnLst/>
              <a:rect l="l" t="t" r="r" b="b"/>
              <a:pathLst>
                <a:path w="3941" h="604" extrusionOk="0">
                  <a:moveTo>
                    <a:pt x="0" y="604"/>
                  </a:moveTo>
                  <a:lnTo>
                    <a:pt x="3941" y="604"/>
                  </a:lnTo>
                  <a:lnTo>
                    <a:pt x="3790" y="1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6"/>
            <p:cNvSpPr/>
            <p:nvPr/>
          </p:nvSpPr>
          <p:spPr>
            <a:xfrm>
              <a:off x="7913401" y="354257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6"/>
            <p:cNvSpPr/>
            <p:nvPr/>
          </p:nvSpPr>
          <p:spPr>
            <a:xfrm>
              <a:off x="7913401" y="277865"/>
              <a:ext cx="241041" cy="38288"/>
            </a:xfrm>
            <a:custGeom>
              <a:avLst/>
              <a:gdLst/>
              <a:ahLst/>
              <a:cxnLst/>
              <a:rect l="l" t="t" r="r" b="b"/>
              <a:pathLst>
                <a:path w="3941" h="626" extrusionOk="0">
                  <a:moveTo>
                    <a:pt x="0" y="1"/>
                  </a:moveTo>
                  <a:lnTo>
                    <a:pt x="3941" y="1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6"/>
            <p:cNvSpPr/>
            <p:nvPr/>
          </p:nvSpPr>
          <p:spPr>
            <a:xfrm>
              <a:off x="7913401" y="202817"/>
              <a:ext cx="241041" cy="38227"/>
            </a:xfrm>
            <a:custGeom>
              <a:avLst/>
              <a:gdLst/>
              <a:ahLst/>
              <a:cxnLst/>
              <a:rect l="l" t="t" r="r" b="b"/>
              <a:pathLst>
                <a:path w="3941" h="625" extrusionOk="0">
                  <a:moveTo>
                    <a:pt x="0" y="0"/>
                  </a:moveTo>
                  <a:lnTo>
                    <a:pt x="3941" y="0"/>
                  </a:lnTo>
                  <a:lnTo>
                    <a:pt x="3790" y="625"/>
                  </a:lnTo>
                  <a:lnTo>
                    <a:pt x="194" y="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6"/>
            <p:cNvSpPr/>
            <p:nvPr/>
          </p:nvSpPr>
          <p:spPr>
            <a:xfrm>
              <a:off x="7914686" y="316092"/>
              <a:ext cx="241103" cy="38227"/>
            </a:xfrm>
            <a:custGeom>
              <a:avLst/>
              <a:gdLst/>
              <a:ahLst/>
              <a:cxnLst/>
              <a:rect l="l" t="t" r="r" b="b"/>
              <a:pathLst>
                <a:path w="3942" h="625" extrusionOk="0">
                  <a:moveTo>
                    <a:pt x="1" y="625"/>
                  </a:moveTo>
                  <a:lnTo>
                    <a:pt x="3941" y="625"/>
                  </a:lnTo>
                  <a:lnTo>
                    <a:pt x="3791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6"/>
            <p:cNvSpPr/>
            <p:nvPr/>
          </p:nvSpPr>
          <p:spPr>
            <a:xfrm>
              <a:off x="7310148" y="68442"/>
              <a:ext cx="1102454" cy="163426"/>
            </a:xfrm>
            <a:custGeom>
              <a:avLst/>
              <a:gdLst/>
              <a:ahLst/>
              <a:cxnLst/>
              <a:rect l="l" t="t" r="r" b="b"/>
              <a:pathLst>
                <a:path w="18025" h="2672" extrusionOk="0">
                  <a:moveTo>
                    <a:pt x="9023" y="2671"/>
                  </a:moveTo>
                  <a:cubicBezTo>
                    <a:pt x="4523" y="2671"/>
                    <a:pt x="776" y="1530"/>
                    <a:pt x="1" y="1"/>
                  </a:cubicBezTo>
                  <a:lnTo>
                    <a:pt x="18025" y="1"/>
                  </a:lnTo>
                  <a:cubicBezTo>
                    <a:pt x="17249" y="1530"/>
                    <a:pt x="13502" y="2671"/>
                    <a:pt x="9023" y="2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6"/>
            <p:cNvSpPr/>
            <p:nvPr/>
          </p:nvSpPr>
          <p:spPr>
            <a:xfrm>
              <a:off x="7310148" y="68442"/>
              <a:ext cx="974686" cy="118594"/>
            </a:xfrm>
            <a:custGeom>
              <a:avLst/>
              <a:gdLst/>
              <a:ahLst/>
              <a:cxnLst/>
              <a:rect l="l" t="t" r="r" b="b"/>
              <a:pathLst>
                <a:path w="15936" h="1939" extrusionOk="0">
                  <a:moveTo>
                    <a:pt x="905" y="927"/>
                  </a:moveTo>
                  <a:cubicBezTo>
                    <a:pt x="517" y="690"/>
                    <a:pt x="216" y="388"/>
                    <a:pt x="1" y="1"/>
                  </a:cubicBezTo>
                  <a:lnTo>
                    <a:pt x="15936" y="1"/>
                  </a:lnTo>
                  <a:cubicBezTo>
                    <a:pt x="14493" y="1142"/>
                    <a:pt x="11284" y="1939"/>
                    <a:pt x="7537" y="1939"/>
                  </a:cubicBezTo>
                  <a:cubicBezTo>
                    <a:pt x="4932" y="1939"/>
                    <a:pt x="2563" y="1551"/>
                    <a:pt x="905" y="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6"/>
            <p:cNvSpPr/>
            <p:nvPr/>
          </p:nvSpPr>
          <p:spPr>
            <a:xfrm>
              <a:off x="7308803" y="0"/>
              <a:ext cx="1103800" cy="68502"/>
            </a:xfrm>
            <a:custGeom>
              <a:avLst/>
              <a:gdLst/>
              <a:ahLst/>
              <a:cxnLst/>
              <a:rect l="l" t="t" r="r" b="b"/>
              <a:pathLst>
                <a:path w="18047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8047" y="1120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6"/>
            <p:cNvSpPr/>
            <p:nvPr/>
          </p:nvSpPr>
          <p:spPr>
            <a:xfrm>
              <a:off x="7462934" y="429366"/>
              <a:ext cx="795602" cy="359636"/>
            </a:xfrm>
            <a:custGeom>
              <a:avLst/>
              <a:gdLst/>
              <a:ahLst/>
              <a:cxnLst/>
              <a:rect l="l" t="t" r="r" b="b"/>
              <a:pathLst>
                <a:path w="13008" h="5880" extrusionOk="0">
                  <a:moveTo>
                    <a:pt x="1357" y="0"/>
                  </a:moveTo>
                  <a:lnTo>
                    <a:pt x="11672" y="0"/>
                  </a:lnTo>
                  <a:cubicBezTo>
                    <a:pt x="12404" y="0"/>
                    <a:pt x="13007" y="1314"/>
                    <a:pt x="13007" y="2950"/>
                  </a:cubicBezTo>
                  <a:lnTo>
                    <a:pt x="13007" y="2950"/>
                  </a:lnTo>
                  <a:cubicBezTo>
                    <a:pt x="13007" y="4565"/>
                    <a:pt x="12404" y="5879"/>
                    <a:pt x="11672" y="5879"/>
                  </a:cubicBezTo>
                  <a:lnTo>
                    <a:pt x="1357" y="5879"/>
                  </a:lnTo>
                  <a:cubicBezTo>
                    <a:pt x="625" y="5879"/>
                    <a:pt x="0" y="4565"/>
                    <a:pt x="0" y="2950"/>
                  </a:cubicBezTo>
                  <a:lnTo>
                    <a:pt x="0" y="2950"/>
                  </a:lnTo>
                  <a:cubicBezTo>
                    <a:pt x="0" y="1335"/>
                    <a:pt x="603" y="0"/>
                    <a:pt x="1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6"/>
            <p:cNvSpPr/>
            <p:nvPr/>
          </p:nvSpPr>
          <p:spPr>
            <a:xfrm>
              <a:off x="7506421" y="476767"/>
              <a:ext cx="752115" cy="312235"/>
            </a:xfrm>
            <a:custGeom>
              <a:avLst/>
              <a:gdLst/>
              <a:ahLst/>
              <a:cxnLst/>
              <a:rect l="l" t="t" r="r" b="b"/>
              <a:pathLst>
                <a:path w="12297" h="5105" extrusionOk="0">
                  <a:moveTo>
                    <a:pt x="11865" y="22"/>
                  </a:moveTo>
                  <a:cubicBezTo>
                    <a:pt x="12167" y="711"/>
                    <a:pt x="12296" y="1422"/>
                    <a:pt x="12296" y="2154"/>
                  </a:cubicBezTo>
                  <a:lnTo>
                    <a:pt x="12296" y="2154"/>
                  </a:lnTo>
                  <a:cubicBezTo>
                    <a:pt x="12296" y="3769"/>
                    <a:pt x="11693" y="5104"/>
                    <a:pt x="10939" y="5104"/>
                  </a:cubicBezTo>
                  <a:lnTo>
                    <a:pt x="646" y="5104"/>
                  </a:lnTo>
                  <a:cubicBezTo>
                    <a:pt x="560" y="5104"/>
                    <a:pt x="495" y="5104"/>
                    <a:pt x="431" y="5061"/>
                  </a:cubicBezTo>
                  <a:cubicBezTo>
                    <a:pt x="129" y="4393"/>
                    <a:pt x="0" y="3661"/>
                    <a:pt x="22" y="2929"/>
                  </a:cubicBezTo>
                  <a:lnTo>
                    <a:pt x="22" y="2929"/>
                  </a:lnTo>
                  <a:cubicBezTo>
                    <a:pt x="22" y="1314"/>
                    <a:pt x="603" y="0"/>
                    <a:pt x="1357" y="0"/>
                  </a:cubicBezTo>
                  <a:lnTo>
                    <a:pt x="11672" y="0"/>
                  </a:lnTo>
                  <a:cubicBezTo>
                    <a:pt x="11736" y="0"/>
                    <a:pt x="11822" y="0"/>
                    <a:pt x="11887" y="2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6"/>
            <p:cNvSpPr/>
            <p:nvPr/>
          </p:nvSpPr>
          <p:spPr>
            <a:xfrm>
              <a:off x="7506421" y="476767"/>
              <a:ext cx="729730" cy="280614"/>
            </a:xfrm>
            <a:custGeom>
              <a:avLst/>
              <a:gdLst/>
              <a:ahLst/>
              <a:cxnLst/>
              <a:rect l="l" t="t" r="r" b="b"/>
              <a:pathLst>
                <a:path w="11931" h="4588" extrusionOk="0">
                  <a:moveTo>
                    <a:pt x="237" y="4587"/>
                  </a:moveTo>
                  <a:cubicBezTo>
                    <a:pt x="86" y="4049"/>
                    <a:pt x="0" y="3489"/>
                    <a:pt x="22" y="2929"/>
                  </a:cubicBezTo>
                  <a:lnTo>
                    <a:pt x="22" y="2929"/>
                  </a:lnTo>
                  <a:cubicBezTo>
                    <a:pt x="22" y="1314"/>
                    <a:pt x="603" y="0"/>
                    <a:pt x="1357" y="0"/>
                  </a:cubicBezTo>
                  <a:lnTo>
                    <a:pt x="11693" y="0"/>
                  </a:lnTo>
                  <a:cubicBezTo>
                    <a:pt x="11844" y="539"/>
                    <a:pt x="11930" y="1077"/>
                    <a:pt x="11930" y="1637"/>
                  </a:cubicBezTo>
                  <a:lnTo>
                    <a:pt x="11930" y="1637"/>
                  </a:lnTo>
                  <a:cubicBezTo>
                    <a:pt x="11930" y="3252"/>
                    <a:pt x="11327" y="4587"/>
                    <a:pt x="10573" y="4587"/>
                  </a:cubicBezTo>
                  <a:lnTo>
                    <a:pt x="237" y="458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6"/>
            <p:cNvSpPr/>
            <p:nvPr/>
          </p:nvSpPr>
          <p:spPr>
            <a:xfrm>
              <a:off x="7058584" y="1552812"/>
              <a:ext cx="637558" cy="425508"/>
            </a:xfrm>
            <a:custGeom>
              <a:avLst/>
              <a:gdLst/>
              <a:ahLst/>
              <a:cxnLst/>
              <a:rect l="l" t="t" r="r" b="b"/>
              <a:pathLst>
                <a:path w="10424" h="6957" extrusionOk="0">
                  <a:moveTo>
                    <a:pt x="10423" y="1"/>
                  </a:moveTo>
                  <a:lnTo>
                    <a:pt x="0" y="3834"/>
                  </a:lnTo>
                  <a:lnTo>
                    <a:pt x="0" y="6181"/>
                  </a:lnTo>
                  <a:lnTo>
                    <a:pt x="1056" y="6913"/>
                  </a:lnTo>
                  <a:cubicBezTo>
                    <a:pt x="1099" y="6956"/>
                    <a:pt x="1185" y="6956"/>
                    <a:pt x="1228" y="6913"/>
                  </a:cubicBezTo>
                  <a:cubicBezTo>
                    <a:pt x="1293" y="6870"/>
                    <a:pt x="1293" y="6806"/>
                    <a:pt x="1271" y="6741"/>
                  </a:cubicBezTo>
                  <a:lnTo>
                    <a:pt x="819" y="6009"/>
                  </a:lnTo>
                  <a:lnTo>
                    <a:pt x="819" y="4932"/>
                  </a:lnTo>
                  <a:lnTo>
                    <a:pt x="10402" y="2090"/>
                  </a:lnTo>
                  <a:lnTo>
                    <a:pt x="10402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6"/>
            <p:cNvSpPr/>
            <p:nvPr/>
          </p:nvSpPr>
          <p:spPr>
            <a:xfrm>
              <a:off x="7078340" y="1577889"/>
              <a:ext cx="617802" cy="400431"/>
            </a:xfrm>
            <a:custGeom>
              <a:avLst/>
              <a:gdLst/>
              <a:ahLst/>
              <a:cxnLst/>
              <a:rect l="l" t="t" r="r" b="b"/>
              <a:pathLst>
                <a:path w="10101" h="6547" extrusionOk="0">
                  <a:moveTo>
                    <a:pt x="1" y="5987"/>
                  </a:moveTo>
                  <a:lnTo>
                    <a:pt x="733" y="6503"/>
                  </a:lnTo>
                  <a:cubicBezTo>
                    <a:pt x="797" y="6546"/>
                    <a:pt x="862" y="6546"/>
                    <a:pt x="926" y="6503"/>
                  </a:cubicBezTo>
                  <a:cubicBezTo>
                    <a:pt x="970" y="6460"/>
                    <a:pt x="991" y="6396"/>
                    <a:pt x="948" y="6331"/>
                  </a:cubicBezTo>
                  <a:lnTo>
                    <a:pt x="517" y="5599"/>
                  </a:lnTo>
                  <a:lnTo>
                    <a:pt x="517" y="4522"/>
                  </a:lnTo>
                  <a:lnTo>
                    <a:pt x="10100" y="1680"/>
                  </a:lnTo>
                  <a:lnTo>
                    <a:pt x="10100" y="0"/>
                  </a:lnTo>
                  <a:lnTo>
                    <a:pt x="1" y="370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6"/>
            <p:cNvSpPr/>
            <p:nvPr/>
          </p:nvSpPr>
          <p:spPr>
            <a:xfrm>
              <a:off x="8010834" y="1552812"/>
              <a:ext cx="637558" cy="425508"/>
            </a:xfrm>
            <a:custGeom>
              <a:avLst/>
              <a:gdLst/>
              <a:ahLst/>
              <a:cxnLst/>
              <a:rect l="l" t="t" r="r" b="b"/>
              <a:pathLst>
                <a:path w="10424" h="6957" extrusionOk="0">
                  <a:moveTo>
                    <a:pt x="1" y="1"/>
                  </a:moveTo>
                  <a:lnTo>
                    <a:pt x="10423" y="3834"/>
                  </a:lnTo>
                  <a:lnTo>
                    <a:pt x="10423" y="6181"/>
                  </a:lnTo>
                  <a:lnTo>
                    <a:pt x="9368" y="6913"/>
                  </a:lnTo>
                  <a:cubicBezTo>
                    <a:pt x="9303" y="6956"/>
                    <a:pt x="9239" y="6956"/>
                    <a:pt x="9174" y="6913"/>
                  </a:cubicBezTo>
                  <a:cubicBezTo>
                    <a:pt x="9131" y="6870"/>
                    <a:pt x="9110" y="6806"/>
                    <a:pt x="9153" y="6741"/>
                  </a:cubicBezTo>
                  <a:lnTo>
                    <a:pt x="9583" y="6009"/>
                  </a:lnTo>
                  <a:lnTo>
                    <a:pt x="9583" y="4932"/>
                  </a:lnTo>
                  <a:lnTo>
                    <a:pt x="1" y="2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6"/>
            <p:cNvSpPr/>
            <p:nvPr/>
          </p:nvSpPr>
          <p:spPr>
            <a:xfrm>
              <a:off x="8010834" y="1579174"/>
              <a:ext cx="637558" cy="396516"/>
            </a:xfrm>
            <a:custGeom>
              <a:avLst/>
              <a:gdLst/>
              <a:ahLst/>
              <a:cxnLst/>
              <a:rect l="l" t="t" r="r" b="b"/>
              <a:pathLst>
                <a:path w="10424" h="6483" extrusionOk="0">
                  <a:moveTo>
                    <a:pt x="10423" y="3726"/>
                  </a:moveTo>
                  <a:lnTo>
                    <a:pt x="10423" y="5750"/>
                  </a:lnTo>
                  <a:lnTo>
                    <a:pt x="9368" y="6482"/>
                  </a:lnTo>
                  <a:lnTo>
                    <a:pt x="9777" y="5793"/>
                  </a:lnTo>
                  <a:lnTo>
                    <a:pt x="9777" y="4889"/>
                  </a:lnTo>
                  <a:lnTo>
                    <a:pt x="9583" y="4738"/>
                  </a:lnTo>
                  <a:lnTo>
                    <a:pt x="9583" y="4480"/>
                  </a:lnTo>
                  <a:lnTo>
                    <a:pt x="1" y="1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6"/>
            <p:cNvSpPr/>
            <p:nvPr/>
          </p:nvSpPr>
          <p:spPr>
            <a:xfrm>
              <a:off x="7694743" y="1521252"/>
              <a:ext cx="317495" cy="172601"/>
            </a:xfrm>
            <a:custGeom>
              <a:avLst/>
              <a:gdLst/>
              <a:ahLst/>
              <a:cxnLst/>
              <a:rect l="l" t="t" r="r" b="b"/>
              <a:pathLst>
                <a:path w="5191" h="2822" extrusionOk="0">
                  <a:moveTo>
                    <a:pt x="1" y="0"/>
                  </a:moveTo>
                  <a:lnTo>
                    <a:pt x="5190" y="0"/>
                  </a:lnTo>
                  <a:lnTo>
                    <a:pt x="5190" y="2821"/>
                  </a:lnTo>
                  <a:lnTo>
                    <a:pt x="1" y="2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6"/>
            <p:cNvSpPr/>
            <p:nvPr/>
          </p:nvSpPr>
          <p:spPr>
            <a:xfrm>
              <a:off x="7709238" y="1533057"/>
              <a:ext cx="302999" cy="160796"/>
            </a:xfrm>
            <a:custGeom>
              <a:avLst/>
              <a:gdLst/>
              <a:ahLst/>
              <a:cxnLst/>
              <a:rect l="l" t="t" r="r" b="b"/>
              <a:pathLst>
                <a:path w="4954" h="2629" extrusionOk="0">
                  <a:moveTo>
                    <a:pt x="4953" y="1"/>
                  </a:moveTo>
                  <a:lnTo>
                    <a:pt x="4953" y="2628"/>
                  </a:lnTo>
                  <a:lnTo>
                    <a:pt x="0" y="26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6"/>
            <p:cNvSpPr/>
            <p:nvPr/>
          </p:nvSpPr>
          <p:spPr>
            <a:xfrm>
              <a:off x="7748750" y="1293358"/>
              <a:ext cx="210766" cy="227953"/>
            </a:xfrm>
            <a:custGeom>
              <a:avLst/>
              <a:gdLst/>
              <a:ahLst/>
              <a:cxnLst/>
              <a:rect l="l" t="t" r="r" b="b"/>
              <a:pathLst>
                <a:path w="3446" h="3727" extrusionOk="0">
                  <a:moveTo>
                    <a:pt x="0" y="1"/>
                  </a:moveTo>
                  <a:lnTo>
                    <a:pt x="3446" y="1"/>
                  </a:lnTo>
                  <a:lnTo>
                    <a:pt x="3446" y="3726"/>
                  </a:lnTo>
                  <a:lnTo>
                    <a:pt x="0" y="3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6"/>
            <p:cNvSpPr/>
            <p:nvPr/>
          </p:nvSpPr>
          <p:spPr>
            <a:xfrm>
              <a:off x="7804041" y="770473"/>
              <a:ext cx="100184" cy="522939"/>
            </a:xfrm>
            <a:custGeom>
              <a:avLst/>
              <a:gdLst/>
              <a:ahLst/>
              <a:cxnLst/>
              <a:rect l="l" t="t" r="r" b="b"/>
              <a:pathLst>
                <a:path w="1638" h="8550" extrusionOk="0">
                  <a:moveTo>
                    <a:pt x="1" y="1"/>
                  </a:moveTo>
                  <a:lnTo>
                    <a:pt x="1637" y="1"/>
                  </a:lnTo>
                  <a:lnTo>
                    <a:pt x="1637" y="8550"/>
                  </a:lnTo>
                  <a:lnTo>
                    <a:pt x="1" y="8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6"/>
            <p:cNvSpPr/>
            <p:nvPr/>
          </p:nvSpPr>
          <p:spPr>
            <a:xfrm>
              <a:off x="7804041" y="770473"/>
              <a:ext cx="100184" cy="425508"/>
            </a:xfrm>
            <a:custGeom>
              <a:avLst/>
              <a:gdLst/>
              <a:ahLst/>
              <a:cxnLst/>
              <a:rect l="l" t="t" r="r" b="b"/>
              <a:pathLst>
                <a:path w="1638" h="6957" extrusionOk="0">
                  <a:moveTo>
                    <a:pt x="1" y="1"/>
                  </a:moveTo>
                  <a:lnTo>
                    <a:pt x="1637" y="1"/>
                  </a:lnTo>
                  <a:lnTo>
                    <a:pt x="1637" y="6956"/>
                  </a:lnTo>
                  <a:cubicBezTo>
                    <a:pt x="1551" y="6956"/>
                    <a:pt x="1465" y="6956"/>
                    <a:pt x="1379" y="6956"/>
                  </a:cubicBezTo>
                  <a:lnTo>
                    <a:pt x="1379" y="6956"/>
                  </a:lnTo>
                  <a:cubicBezTo>
                    <a:pt x="884" y="6956"/>
                    <a:pt x="388" y="6762"/>
                    <a:pt x="1" y="64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6"/>
            <p:cNvSpPr/>
            <p:nvPr/>
          </p:nvSpPr>
          <p:spPr>
            <a:xfrm>
              <a:off x="7680247" y="412240"/>
              <a:ext cx="384651" cy="734990"/>
            </a:xfrm>
            <a:custGeom>
              <a:avLst/>
              <a:gdLst/>
              <a:ahLst/>
              <a:cxnLst/>
              <a:rect l="l" t="t" r="r" b="b"/>
              <a:pathLst>
                <a:path w="6289" h="12017" extrusionOk="0">
                  <a:moveTo>
                    <a:pt x="6267" y="3166"/>
                  </a:moveTo>
                  <a:lnTo>
                    <a:pt x="5427" y="9691"/>
                  </a:lnTo>
                  <a:cubicBezTo>
                    <a:pt x="5277" y="10961"/>
                    <a:pt x="4351" y="12016"/>
                    <a:pt x="3080" y="12016"/>
                  </a:cubicBezTo>
                  <a:lnTo>
                    <a:pt x="3080" y="12016"/>
                  </a:lnTo>
                  <a:cubicBezTo>
                    <a:pt x="1788" y="12016"/>
                    <a:pt x="905" y="10940"/>
                    <a:pt x="754" y="9669"/>
                  </a:cubicBezTo>
                  <a:lnTo>
                    <a:pt x="1" y="3123"/>
                  </a:lnTo>
                  <a:cubicBezTo>
                    <a:pt x="22" y="1400"/>
                    <a:pt x="1443" y="0"/>
                    <a:pt x="3166" y="0"/>
                  </a:cubicBezTo>
                  <a:lnTo>
                    <a:pt x="3166" y="0"/>
                  </a:lnTo>
                  <a:cubicBezTo>
                    <a:pt x="4889" y="22"/>
                    <a:pt x="6289" y="1443"/>
                    <a:pt x="6267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6"/>
            <p:cNvSpPr/>
            <p:nvPr/>
          </p:nvSpPr>
          <p:spPr>
            <a:xfrm>
              <a:off x="7663121" y="417500"/>
              <a:ext cx="383367" cy="734990"/>
            </a:xfrm>
            <a:custGeom>
              <a:avLst/>
              <a:gdLst/>
              <a:ahLst/>
              <a:cxnLst/>
              <a:rect l="l" t="t" r="r" b="b"/>
              <a:pathLst>
                <a:path w="6268" h="12017" extrusionOk="0">
                  <a:moveTo>
                    <a:pt x="6267" y="3166"/>
                  </a:moveTo>
                  <a:lnTo>
                    <a:pt x="5427" y="9691"/>
                  </a:lnTo>
                  <a:cubicBezTo>
                    <a:pt x="5255" y="10961"/>
                    <a:pt x="4351" y="12016"/>
                    <a:pt x="3059" y="12016"/>
                  </a:cubicBezTo>
                  <a:lnTo>
                    <a:pt x="3059" y="12016"/>
                  </a:lnTo>
                  <a:cubicBezTo>
                    <a:pt x="1788" y="12016"/>
                    <a:pt x="884" y="10940"/>
                    <a:pt x="754" y="9669"/>
                  </a:cubicBezTo>
                  <a:lnTo>
                    <a:pt x="1" y="3123"/>
                  </a:lnTo>
                  <a:cubicBezTo>
                    <a:pt x="22" y="1400"/>
                    <a:pt x="1422" y="0"/>
                    <a:pt x="3145" y="0"/>
                  </a:cubicBezTo>
                  <a:lnTo>
                    <a:pt x="3145" y="0"/>
                  </a:lnTo>
                  <a:cubicBezTo>
                    <a:pt x="4889" y="22"/>
                    <a:pt x="6267" y="1443"/>
                    <a:pt x="6267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6"/>
            <p:cNvSpPr/>
            <p:nvPr/>
          </p:nvSpPr>
          <p:spPr>
            <a:xfrm>
              <a:off x="7680247" y="428020"/>
              <a:ext cx="366241" cy="724470"/>
            </a:xfrm>
            <a:custGeom>
              <a:avLst/>
              <a:gdLst/>
              <a:ahLst/>
              <a:cxnLst/>
              <a:rect l="l" t="t" r="r" b="b"/>
              <a:pathLst>
                <a:path w="5988" h="11845" extrusionOk="0">
                  <a:moveTo>
                    <a:pt x="5987" y="2994"/>
                  </a:moveTo>
                  <a:lnTo>
                    <a:pt x="5147" y="9519"/>
                  </a:lnTo>
                  <a:cubicBezTo>
                    <a:pt x="4975" y="10789"/>
                    <a:pt x="4071" y="11844"/>
                    <a:pt x="2779" y="11844"/>
                  </a:cubicBezTo>
                  <a:lnTo>
                    <a:pt x="2779" y="11844"/>
                  </a:lnTo>
                  <a:cubicBezTo>
                    <a:pt x="2434" y="11844"/>
                    <a:pt x="2111" y="11758"/>
                    <a:pt x="1810" y="11608"/>
                  </a:cubicBezTo>
                  <a:cubicBezTo>
                    <a:pt x="1207" y="11134"/>
                    <a:pt x="819" y="10423"/>
                    <a:pt x="754" y="9670"/>
                  </a:cubicBezTo>
                  <a:lnTo>
                    <a:pt x="1" y="3123"/>
                  </a:lnTo>
                  <a:cubicBezTo>
                    <a:pt x="22" y="1400"/>
                    <a:pt x="1443" y="1"/>
                    <a:pt x="3166" y="22"/>
                  </a:cubicBezTo>
                  <a:lnTo>
                    <a:pt x="3166" y="22"/>
                  </a:lnTo>
                  <a:cubicBezTo>
                    <a:pt x="3683" y="22"/>
                    <a:pt x="4200" y="151"/>
                    <a:pt x="4652" y="410"/>
                  </a:cubicBezTo>
                  <a:cubicBezTo>
                    <a:pt x="5492" y="991"/>
                    <a:pt x="5987" y="1960"/>
                    <a:pt x="5987" y="299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6"/>
            <p:cNvSpPr/>
            <p:nvPr/>
          </p:nvSpPr>
          <p:spPr>
            <a:xfrm>
              <a:off x="7731624" y="479397"/>
              <a:ext cx="293763" cy="293763"/>
            </a:xfrm>
            <a:custGeom>
              <a:avLst/>
              <a:gdLst/>
              <a:ahLst/>
              <a:cxnLst/>
              <a:rect l="l" t="t" r="r" b="b"/>
              <a:pathLst>
                <a:path w="4803" h="4803" extrusionOk="0">
                  <a:moveTo>
                    <a:pt x="539" y="3360"/>
                  </a:moveTo>
                  <a:cubicBezTo>
                    <a:pt x="1056" y="4393"/>
                    <a:pt x="2326" y="4803"/>
                    <a:pt x="3360" y="4286"/>
                  </a:cubicBezTo>
                  <a:cubicBezTo>
                    <a:pt x="4393" y="3747"/>
                    <a:pt x="4803" y="2477"/>
                    <a:pt x="4264" y="1443"/>
                  </a:cubicBezTo>
                  <a:cubicBezTo>
                    <a:pt x="3747" y="410"/>
                    <a:pt x="2477" y="0"/>
                    <a:pt x="1443" y="539"/>
                  </a:cubicBezTo>
                  <a:cubicBezTo>
                    <a:pt x="410" y="1056"/>
                    <a:pt x="0" y="2326"/>
                    <a:pt x="539" y="336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6"/>
            <p:cNvSpPr/>
            <p:nvPr/>
          </p:nvSpPr>
          <p:spPr>
            <a:xfrm>
              <a:off x="7727649" y="474137"/>
              <a:ext cx="262204" cy="262142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44" y="2068"/>
                  </a:moveTo>
                  <a:cubicBezTo>
                    <a:pt x="1" y="3230"/>
                    <a:pt x="905" y="4200"/>
                    <a:pt x="2068" y="4243"/>
                  </a:cubicBezTo>
                  <a:cubicBezTo>
                    <a:pt x="3231" y="4286"/>
                    <a:pt x="4200" y="3360"/>
                    <a:pt x="4243" y="2218"/>
                  </a:cubicBezTo>
                  <a:cubicBezTo>
                    <a:pt x="4286" y="1056"/>
                    <a:pt x="3360" y="86"/>
                    <a:pt x="2219" y="43"/>
                  </a:cubicBezTo>
                  <a:cubicBezTo>
                    <a:pt x="1056" y="0"/>
                    <a:pt x="87" y="905"/>
                    <a:pt x="44" y="20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6"/>
            <p:cNvSpPr/>
            <p:nvPr/>
          </p:nvSpPr>
          <p:spPr>
            <a:xfrm>
              <a:off x="7744774" y="486003"/>
              <a:ext cx="243733" cy="250277"/>
            </a:xfrm>
            <a:custGeom>
              <a:avLst/>
              <a:gdLst/>
              <a:ahLst/>
              <a:cxnLst/>
              <a:rect l="l" t="t" r="r" b="b"/>
              <a:pathLst>
                <a:path w="3985" h="4092" extrusionOk="0">
                  <a:moveTo>
                    <a:pt x="776" y="3747"/>
                  </a:moveTo>
                  <a:cubicBezTo>
                    <a:pt x="1078" y="3919"/>
                    <a:pt x="1422" y="4027"/>
                    <a:pt x="1788" y="4049"/>
                  </a:cubicBezTo>
                  <a:cubicBezTo>
                    <a:pt x="2951" y="4092"/>
                    <a:pt x="3920" y="3166"/>
                    <a:pt x="3963" y="2024"/>
                  </a:cubicBezTo>
                  <a:cubicBezTo>
                    <a:pt x="3985" y="1378"/>
                    <a:pt x="3705" y="754"/>
                    <a:pt x="3209" y="323"/>
                  </a:cubicBezTo>
                  <a:cubicBezTo>
                    <a:pt x="2908" y="151"/>
                    <a:pt x="2542" y="43"/>
                    <a:pt x="2197" y="22"/>
                  </a:cubicBezTo>
                  <a:cubicBezTo>
                    <a:pt x="1034" y="0"/>
                    <a:pt x="65" y="905"/>
                    <a:pt x="22" y="2067"/>
                  </a:cubicBezTo>
                  <a:cubicBezTo>
                    <a:pt x="1" y="2713"/>
                    <a:pt x="281" y="3316"/>
                    <a:pt x="776" y="37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6"/>
            <p:cNvSpPr/>
            <p:nvPr/>
          </p:nvSpPr>
          <p:spPr>
            <a:xfrm>
              <a:off x="7783001" y="529429"/>
              <a:ext cx="151500" cy="151561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22" y="1185"/>
                  </a:moveTo>
                  <a:cubicBezTo>
                    <a:pt x="0" y="1853"/>
                    <a:pt x="517" y="2413"/>
                    <a:pt x="1185" y="2456"/>
                  </a:cubicBezTo>
                  <a:cubicBezTo>
                    <a:pt x="1852" y="2477"/>
                    <a:pt x="2434" y="1939"/>
                    <a:pt x="2455" y="1271"/>
                  </a:cubicBezTo>
                  <a:cubicBezTo>
                    <a:pt x="2477" y="604"/>
                    <a:pt x="1938" y="44"/>
                    <a:pt x="1271" y="22"/>
                  </a:cubicBezTo>
                  <a:cubicBezTo>
                    <a:pt x="603" y="1"/>
                    <a:pt x="43" y="518"/>
                    <a:pt x="22" y="1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6"/>
            <p:cNvSpPr/>
            <p:nvPr/>
          </p:nvSpPr>
          <p:spPr>
            <a:xfrm>
              <a:off x="7797497" y="544520"/>
              <a:ext cx="135720" cy="135720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237" y="1939"/>
                  </a:moveTo>
                  <a:cubicBezTo>
                    <a:pt x="431" y="2111"/>
                    <a:pt x="689" y="2197"/>
                    <a:pt x="948" y="2197"/>
                  </a:cubicBezTo>
                  <a:cubicBezTo>
                    <a:pt x="1615" y="2219"/>
                    <a:pt x="2197" y="1702"/>
                    <a:pt x="2218" y="1034"/>
                  </a:cubicBezTo>
                  <a:cubicBezTo>
                    <a:pt x="2218" y="776"/>
                    <a:pt x="2154" y="517"/>
                    <a:pt x="2003" y="302"/>
                  </a:cubicBezTo>
                  <a:cubicBezTo>
                    <a:pt x="1788" y="130"/>
                    <a:pt x="1529" y="44"/>
                    <a:pt x="1271" y="22"/>
                  </a:cubicBezTo>
                  <a:cubicBezTo>
                    <a:pt x="603" y="1"/>
                    <a:pt x="22" y="539"/>
                    <a:pt x="0" y="1207"/>
                  </a:cubicBezTo>
                  <a:cubicBezTo>
                    <a:pt x="0" y="1465"/>
                    <a:pt x="86" y="1723"/>
                    <a:pt x="237" y="193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6"/>
            <p:cNvSpPr/>
            <p:nvPr/>
          </p:nvSpPr>
          <p:spPr>
            <a:xfrm>
              <a:off x="7797497" y="543925"/>
              <a:ext cx="125138" cy="127830"/>
            </a:xfrm>
            <a:custGeom>
              <a:avLst/>
              <a:gdLst/>
              <a:ahLst/>
              <a:cxnLst/>
              <a:rect l="l" t="t" r="r" b="b"/>
              <a:pathLst>
                <a:path w="2046" h="2090" extrusionOk="0">
                  <a:moveTo>
                    <a:pt x="1852" y="216"/>
                  </a:moveTo>
                  <a:cubicBezTo>
                    <a:pt x="1680" y="87"/>
                    <a:pt x="1486" y="44"/>
                    <a:pt x="1271" y="22"/>
                  </a:cubicBezTo>
                  <a:cubicBezTo>
                    <a:pt x="603" y="1"/>
                    <a:pt x="22" y="539"/>
                    <a:pt x="0" y="1207"/>
                  </a:cubicBezTo>
                  <a:cubicBezTo>
                    <a:pt x="0" y="1443"/>
                    <a:pt x="65" y="1680"/>
                    <a:pt x="194" y="1874"/>
                  </a:cubicBezTo>
                  <a:cubicBezTo>
                    <a:pt x="366" y="1982"/>
                    <a:pt x="582" y="2046"/>
                    <a:pt x="775" y="2068"/>
                  </a:cubicBezTo>
                  <a:cubicBezTo>
                    <a:pt x="1465" y="2089"/>
                    <a:pt x="2024" y="1551"/>
                    <a:pt x="2046" y="884"/>
                  </a:cubicBezTo>
                  <a:cubicBezTo>
                    <a:pt x="2046" y="647"/>
                    <a:pt x="1981" y="410"/>
                    <a:pt x="1852" y="21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6"/>
            <p:cNvSpPr/>
            <p:nvPr/>
          </p:nvSpPr>
          <p:spPr>
            <a:xfrm>
              <a:off x="7780371" y="941730"/>
              <a:ext cx="185751" cy="185751"/>
            </a:xfrm>
            <a:custGeom>
              <a:avLst/>
              <a:gdLst/>
              <a:ahLst/>
              <a:cxnLst/>
              <a:rect l="l" t="t" r="r" b="b"/>
              <a:pathLst>
                <a:path w="3037" h="3037" extrusionOk="0">
                  <a:moveTo>
                    <a:pt x="323" y="2132"/>
                  </a:moveTo>
                  <a:cubicBezTo>
                    <a:pt x="668" y="2778"/>
                    <a:pt x="1465" y="3036"/>
                    <a:pt x="2132" y="2713"/>
                  </a:cubicBezTo>
                  <a:cubicBezTo>
                    <a:pt x="2778" y="2369"/>
                    <a:pt x="3037" y="1572"/>
                    <a:pt x="2692" y="904"/>
                  </a:cubicBezTo>
                  <a:cubicBezTo>
                    <a:pt x="2369" y="258"/>
                    <a:pt x="1572" y="0"/>
                    <a:pt x="905" y="345"/>
                  </a:cubicBezTo>
                  <a:cubicBezTo>
                    <a:pt x="259" y="668"/>
                    <a:pt x="0" y="1464"/>
                    <a:pt x="323" y="213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6"/>
            <p:cNvSpPr/>
            <p:nvPr/>
          </p:nvSpPr>
          <p:spPr>
            <a:xfrm>
              <a:off x="7763246" y="924605"/>
              <a:ext cx="189726" cy="188381"/>
            </a:xfrm>
            <a:custGeom>
              <a:avLst/>
              <a:gdLst/>
              <a:ahLst/>
              <a:cxnLst/>
              <a:rect l="l" t="t" r="r" b="b"/>
              <a:pathLst>
                <a:path w="3102" h="3080" extrusionOk="0">
                  <a:moveTo>
                    <a:pt x="237" y="1960"/>
                  </a:moveTo>
                  <a:cubicBezTo>
                    <a:pt x="474" y="2692"/>
                    <a:pt x="1249" y="3079"/>
                    <a:pt x="1981" y="2843"/>
                  </a:cubicBezTo>
                  <a:cubicBezTo>
                    <a:pt x="2692" y="2606"/>
                    <a:pt x="3101" y="1830"/>
                    <a:pt x="2864" y="1120"/>
                  </a:cubicBezTo>
                  <a:cubicBezTo>
                    <a:pt x="2627" y="388"/>
                    <a:pt x="1831" y="0"/>
                    <a:pt x="1120" y="237"/>
                  </a:cubicBezTo>
                  <a:cubicBezTo>
                    <a:pt x="388" y="474"/>
                    <a:pt x="0" y="1249"/>
                    <a:pt x="237" y="19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6"/>
            <p:cNvSpPr/>
            <p:nvPr/>
          </p:nvSpPr>
          <p:spPr>
            <a:xfrm>
              <a:off x="7775111" y="936409"/>
              <a:ext cx="177861" cy="168686"/>
            </a:xfrm>
            <a:custGeom>
              <a:avLst/>
              <a:gdLst/>
              <a:ahLst/>
              <a:cxnLst/>
              <a:rect l="l" t="t" r="r" b="b"/>
              <a:pathLst>
                <a:path w="2908" h="2758" extrusionOk="0">
                  <a:moveTo>
                    <a:pt x="1077" y="2693"/>
                  </a:moveTo>
                  <a:cubicBezTo>
                    <a:pt x="1314" y="2757"/>
                    <a:pt x="1551" y="2736"/>
                    <a:pt x="1787" y="2650"/>
                  </a:cubicBezTo>
                  <a:cubicBezTo>
                    <a:pt x="2498" y="2413"/>
                    <a:pt x="2907" y="1637"/>
                    <a:pt x="2670" y="927"/>
                  </a:cubicBezTo>
                  <a:cubicBezTo>
                    <a:pt x="2541" y="518"/>
                    <a:pt x="2218" y="195"/>
                    <a:pt x="1831" y="44"/>
                  </a:cubicBezTo>
                  <a:cubicBezTo>
                    <a:pt x="1594" y="1"/>
                    <a:pt x="1357" y="22"/>
                    <a:pt x="1120" y="87"/>
                  </a:cubicBezTo>
                  <a:cubicBezTo>
                    <a:pt x="409" y="324"/>
                    <a:pt x="0" y="1099"/>
                    <a:pt x="237" y="1831"/>
                  </a:cubicBezTo>
                  <a:cubicBezTo>
                    <a:pt x="366" y="2240"/>
                    <a:pt x="689" y="2563"/>
                    <a:pt x="1077" y="26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6"/>
            <p:cNvSpPr/>
            <p:nvPr/>
          </p:nvSpPr>
          <p:spPr>
            <a:xfrm>
              <a:off x="7802757" y="964116"/>
              <a:ext cx="109359" cy="109359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151" y="1141"/>
                  </a:moveTo>
                  <a:cubicBezTo>
                    <a:pt x="280" y="1551"/>
                    <a:pt x="732" y="1787"/>
                    <a:pt x="1142" y="1658"/>
                  </a:cubicBezTo>
                  <a:cubicBezTo>
                    <a:pt x="1572" y="1507"/>
                    <a:pt x="1788" y="1055"/>
                    <a:pt x="1658" y="646"/>
                  </a:cubicBezTo>
                  <a:cubicBezTo>
                    <a:pt x="1508" y="237"/>
                    <a:pt x="1077" y="0"/>
                    <a:pt x="646" y="129"/>
                  </a:cubicBezTo>
                  <a:cubicBezTo>
                    <a:pt x="237" y="280"/>
                    <a:pt x="0" y="732"/>
                    <a:pt x="151" y="11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6"/>
            <p:cNvSpPr/>
            <p:nvPr/>
          </p:nvSpPr>
          <p:spPr>
            <a:xfrm>
              <a:off x="7815907" y="975921"/>
              <a:ext cx="96209" cy="92294"/>
            </a:xfrm>
            <a:custGeom>
              <a:avLst/>
              <a:gdLst/>
              <a:ahLst/>
              <a:cxnLst/>
              <a:rect l="l" t="t" r="r" b="b"/>
              <a:pathLst>
                <a:path w="1573" h="1509" extrusionOk="0">
                  <a:moveTo>
                    <a:pt x="431" y="1465"/>
                  </a:moveTo>
                  <a:cubicBezTo>
                    <a:pt x="582" y="1508"/>
                    <a:pt x="776" y="1508"/>
                    <a:pt x="927" y="1465"/>
                  </a:cubicBezTo>
                  <a:cubicBezTo>
                    <a:pt x="1357" y="1314"/>
                    <a:pt x="1573" y="862"/>
                    <a:pt x="1443" y="453"/>
                  </a:cubicBezTo>
                  <a:cubicBezTo>
                    <a:pt x="1400" y="281"/>
                    <a:pt x="1293" y="152"/>
                    <a:pt x="1142" y="44"/>
                  </a:cubicBezTo>
                  <a:cubicBezTo>
                    <a:pt x="970" y="1"/>
                    <a:pt x="797" y="1"/>
                    <a:pt x="625" y="44"/>
                  </a:cubicBezTo>
                  <a:cubicBezTo>
                    <a:pt x="216" y="195"/>
                    <a:pt x="1" y="647"/>
                    <a:pt x="130" y="1056"/>
                  </a:cubicBezTo>
                  <a:cubicBezTo>
                    <a:pt x="173" y="1228"/>
                    <a:pt x="281" y="1358"/>
                    <a:pt x="431" y="146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6"/>
            <p:cNvSpPr/>
            <p:nvPr/>
          </p:nvSpPr>
          <p:spPr>
            <a:xfrm>
              <a:off x="7815907" y="975921"/>
              <a:ext cx="88319" cy="89664"/>
            </a:xfrm>
            <a:custGeom>
              <a:avLst/>
              <a:gdLst/>
              <a:ahLst/>
              <a:cxnLst/>
              <a:rect l="l" t="t" r="r" b="b"/>
              <a:pathLst>
                <a:path w="1444" h="1466" extrusionOk="0">
                  <a:moveTo>
                    <a:pt x="1034" y="22"/>
                  </a:moveTo>
                  <a:cubicBezTo>
                    <a:pt x="905" y="1"/>
                    <a:pt x="754" y="1"/>
                    <a:pt x="625" y="44"/>
                  </a:cubicBezTo>
                  <a:cubicBezTo>
                    <a:pt x="216" y="195"/>
                    <a:pt x="1" y="625"/>
                    <a:pt x="130" y="1056"/>
                  </a:cubicBezTo>
                  <a:cubicBezTo>
                    <a:pt x="173" y="1207"/>
                    <a:pt x="259" y="1336"/>
                    <a:pt x="388" y="1422"/>
                  </a:cubicBezTo>
                  <a:cubicBezTo>
                    <a:pt x="517" y="1465"/>
                    <a:pt x="668" y="1444"/>
                    <a:pt x="797" y="1401"/>
                  </a:cubicBezTo>
                  <a:cubicBezTo>
                    <a:pt x="1207" y="1271"/>
                    <a:pt x="1443" y="819"/>
                    <a:pt x="1314" y="389"/>
                  </a:cubicBezTo>
                  <a:cubicBezTo>
                    <a:pt x="1250" y="238"/>
                    <a:pt x="1164" y="109"/>
                    <a:pt x="1034" y="22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6"/>
            <p:cNvSpPr/>
            <p:nvPr/>
          </p:nvSpPr>
          <p:spPr>
            <a:xfrm>
              <a:off x="7769790" y="1293358"/>
              <a:ext cx="40918" cy="227953"/>
            </a:xfrm>
            <a:custGeom>
              <a:avLst/>
              <a:gdLst/>
              <a:ahLst/>
              <a:cxnLst/>
              <a:rect l="l" t="t" r="r" b="b"/>
              <a:pathLst>
                <a:path w="669" h="3727" extrusionOk="0">
                  <a:moveTo>
                    <a:pt x="1" y="1"/>
                  </a:moveTo>
                  <a:lnTo>
                    <a:pt x="669" y="1"/>
                  </a:lnTo>
                  <a:lnTo>
                    <a:pt x="669" y="3726"/>
                  </a:lnTo>
                  <a:lnTo>
                    <a:pt x="1" y="3726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2665178"/>
      </p:ext>
    </p:extLst>
  </p:cSld>
  <p:clrMapOvr>
    <a:masterClrMapping/>
  </p:clrMapOvr>
</p:sld>
</file>

<file path=ppt/theme/theme1.xml><?xml version="1.0" encoding="utf-8"?>
<a:theme xmlns:a="http://schemas.openxmlformats.org/drawingml/2006/main" name="Mechanical Articulating Axes Project Proposal by Slidesgo">
  <a:themeElements>
    <a:clrScheme name="Simple Light">
      <a:dk1>
        <a:srgbClr val="191919"/>
      </a:dk1>
      <a:lt1>
        <a:srgbClr val="EFF0F1"/>
      </a:lt1>
      <a:dk2>
        <a:srgbClr val="E65C31"/>
      </a:dk2>
      <a:lt2>
        <a:srgbClr val="F4763C"/>
      </a:lt2>
      <a:accent1>
        <a:srgbClr val="0AAAC4"/>
      </a:accent1>
      <a:accent2>
        <a:srgbClr val="FAA53D"/>
      </a:accent2>
      <a:accent3>
        <a:srgbClr val="7A7A7A"/>
      </a:accent3>
      <a:accent4>
        <a:srgbClr val="2D2D2D"/>
      </a:accent4>
      <a:accent5>
        <a:srgbClr val="565656"/>
      </a:accent5>
      <a:accent6>
        <a:srgbClr val="032A5A"/>
      </a:accent6>
      <a:hlink>
        <a:srgbClr val="EFF0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122</Words>
  <Application>Microsoft Macintosh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Michroma</vt:lpstr>
      <vt:lpstr>Arial</vt:lpstr>
      <vt:lpstr>DM Sans Medium</vt:lpstr>
      <vt:lpstr>DM Sans</vt:lpstr>
      <vt:lpstr>Mechanical Articulating Axes Project Proposal by Slidesgo</vt:lpstr>
      <vt:lpstr>ROS2 NAVIGATION FINAL PROJECT</vt:lpstr>
      <vt:lpstr>1</vt:lpstr>
      <vt:lpstr>Spot Recorder</vt:lpstr>
      <vt:lpstr>Spot Navigation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Bogdan Dura</cp:lastModifiedBy>
  <cp:revision>2</cp:revision>
  <dcterms:modified xsi:type="dcterms:W3CDTF">2024-09-11T07:10:49Z</dcterms:modified>
</cp:coreProperties>
</file>